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269" r:id="rId3"/>
    <p:sldId id="270" r:id="rId4"/>
    <p:sldId id="289" r:id="rId5"/>
    <p:sldId id="304" r:id="rId6"/>
    <p:sldId id="271" r:id="rId7"/>
    <p:sldId id="305" r:id="rId8"/>
    <p:sldId id="290" r:id="rId9"/>
    <p:sldId id="306" r:id="rId10"/>
    <p:sldId id="272" r:id="rId11"/>
    <p:sldId id="273" r:id="rId12"/>
    <p:sldId id="292" r:id="rId13"/>
    <p:sldId id="256" r:id="rId14"/>
    <p:sldId id="309" r:id="rId15"/>
    <p:sldId id="310" r:id="rId16"/>
    <p:sldId id="257" r:id="rId17"/>
    <p:sldId id="307" r:id="rId18"/>
    <p:sldId id="258" r:id="rId19"/>
    <p:sldId id="311" r:id="rId20"/>
    <p:sldId id="312" r:id="rId21"/>
    <p:sldId id="260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gf1T/HynPQgnS2etUPy6fO38t8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C"/>
    <a:srgbClr val="0BA19F"/>
    <a:srgbClr val="3E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>
        <p:scale>
          <a:sx n="125" d="100"/>
          <a:sy n="125" d="100"/>
        </p:scale>
        <p:origin x="90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50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19f64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ca19f64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33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9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533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099" y="323610"/>
            <a:ext cx="2932683" cy="332270"/>
          </a:xfrm>
        </p:spPr>
        <p:txBody>
          <a:bodyPr lIns="0" tIns="0" rIns="0" bIns="0"/>
          <a:lstStyle>
            <a:lvl1pPr>
              <a:defRPr sz="2159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26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099" y="323610"/>
            <a:ext cx="2932683" cy="332270"/>
          </a:xfrm>
        </p:spPr>
        <p:txBody>
          <a:bodyPr lIns="0" tIns="0" rIns="0" bIns="0"/>
          <a:lstStyle>
            <a:lvl1pPr>
              <a:defRPr sz="2159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9432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099" y="323610"/>
            <a:ext cx="2932683" cy="332270"/>
          </a:xfrm>
        </p:spPr>
        <p:txBody>
          <a:bodyPr lIns="0" tIns="0" rIns="0" bIns="0"/>
          <a:lstStyle>
            <a:lvl1pPr>
              <a:defRPr sz="2159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210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0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099" y="323610"/>
            <a:ext cx="293268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7420" y="1878842"/>
            <a:ext cx="63931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21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4137">
        <a:defRPr>
          <a:latin typeface="+mn-lt"/>
          <a:ea typeface="+mn-ea"/>
          <a:cs typeface="+mn-cs"/>
        </a:defRPr>
      </a:lvl2pPr>
      <a:lvl3pPr marL="548274">
        <a:defRPr>
          <a:latin typeface="+mn-lt"/>
          <a:ea typeface="+mn-ea"/>
          <a:cs typeface="+mn-cs"/>
        </a:defRPr>
      </a:lvl3pPr>
      <a:lvl4pPr marL="822411">
        <a:defRPr>
          <a:latin typeface="+mn-lt"/>
          <a:ea typeface="+mn-ea"/>
          <a:cs typeface="+mn-cs"/>
        </a:defRPr>
      </a:lvl4pPr>
      <a:lvl5pPr marL="1096548">
        <a:defRPr>
          <a:latin typeface="+mn-lt"/>
          <a:ea typeface="+mn-ea"/>
          <a:cs typeface="+mn-cs"/>
        </a:defRPr>
      </a:lvl5pPr>
      <a:lvl6pPr marL="1370686">
        <a:defRPr>
          <a:latin typeface="+mn-lt"/>
          <a:ea typeface="+mn-ea"/>
          <a:cs typeface="+mn-cs"/>
        </a:defRPr>
      </a:lvl6pPr>
      <a:lvl7pPr marL="1644823">
        <a:defRPr>
          <a:latin typeface="+mn-lt"/>
          <a:ea typeface="+mn-ea"/>
          <a:cs typeface="+mn-cs"/>
        </a:defRPr>
      </a:lvl7pPr>
      <a:lvl8pPr marL="1918960">
        <a:defRPr>
          <a:latin typeface="+mn-lt"/>
          <a:ea typeface="+mn-ea"/>
          <a:cs typeface="+mn-cs"/>
        </a:defRPr>
      </a:lvl8pPr>
      <a:lvl9pPr marL="219309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4137">
        <a:defRPr>
          <a:latin typeface="+mn-lt"/>
          <a:ea typeface="+mn-ea"/>
          <a:cs typeface="+mn-cs"/>
        </a:defRPr>
      </a:lvl2pPr>
      <a:lvl3pPr marL="548274">
        <a:defRPr>
          <a:latin typeface="+mn-lt"/>
          <a:ea typeface="+mn-ea"/>
          <a:cs typeface="+mn-cs"/>
        </a:defRPr>
      </a:lvl3pPr>
      <a:lvl4pPr marL="822411">
        <a:defRPr>
          <a:latin typeface="+mn-lt"/>
          <a:ea typeface="+mn-ea"/>
          <a:cs typeface="+mn-cs"/>
        </a:defRPr>
      </a:lvl4pPr>
      <a:lvl5pPr marL="1096548">
        <a:defRPr>
          <a:latin typeface="+mn-lt"/>
          <a:ea typeface="+mn-ea"/>
          <a:cs typeface="+mn-cs"/>
        </a:defRPr>
      </a:lvl5pPr>
      <a:lvl6pPr marL="1370686">
        <a:defRPr>
          <a:latin typeface="+mn-lt"/>
          <a:ea typeface="+mn-ea"/>
          <a:cs typeface="+mn-cs"/>
        </a:defRPr>
      </a:lvl6pPr>
      <a:lvl7pPr marL="1644823">
        <a:defRPr>
          <a:latin typeface="+mn-lt"/>
          <a:ea typeface="+mn-ea"/>
          <a:cs typeface="+mn-cs"/>
        </a:defRPr>
      </a:lvl7pPr>
      <a:lvl8pPr marL="1918960">
        <a:defRPr>
          <a:latin typeface="+mn-lt"/>
          <a:ea typeface="+mn-ea"/>
          <a:cs typeface="+mn-cs"/>
        </a:defRPr>
      </a:lvl8pPr>
      <a:lvl9pPr marL="219309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19544D-31CB-4055-9BC7-85C209E1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4;p1">
            <a:extLst>
              <a:ext uri="{FF2B5EF4-FFF2-40B4-BE49-F238E27FC236}">
                <a16:creationId xmlns:a16="http://schemas.microsoft.com/office/drawing/2014/main" id="{CB494E19-64AE-43F5-9E97-684F97A24D0A}"/>
              </a:ext>
            </a:extLst>
          </p:cNvPr>
          <p:cNvSpPr txBox="1"/>
          <p:nvPr/>
        </p:nvSpPr>
        <p:spPr>
          <a:xfrm>
            <a:off x="644079" y="252907"/>
            <a:ext cx="51663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id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Understanding</a:t>
            </a:r>
            <a:endParaRPr lang="en-ID" sz="4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8107F-61B5-4EEA-8047-A71E18A9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304841" y="-95250"/>
            <a:ext cx="872717" cy="10433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A21619-2067-4E06-BEC9-919CB9B1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996" y="4324350"/>
            <a:ext cx="1820807" cy="12138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B53B30-FBDA-4A70-A330-DEAA0C8A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70" y="4324350"/>
            <a:ext cx="1820807" cy="12138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AD25ED-38DA-4DCB-8C5D-A32B1ABB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744" y="4324350"/>
            <a:ext cx="1820807" cy="12138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5B55AF-CF0D-45A0-9386-DC3B4BFFA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E39E89-199A-45DA-B590-EB055B0C43C2}"/>
              </a:ext>
            </a:extLst>
          </p:cNvPr>
          <p:cNvSpPr/>
          <p:nvPr/>
        </p:nvSpPr>
        <p:spPr>
          <a:xfrm>
            <a:off x="944880" y="338760"/>
            <a:ext cx="4996881" cy="1290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How to build reports 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with Google Looker Studio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54A562-F3F6-4D69-B442-05D947281ECF}"/>
              </a:ext>
            </a:extLst>
          </p:cNvPr>
          <p:cNvSpPr/>
          <p:nvPr/>
        </p:nvSpPr>
        <p:spPr>
          <a:xfrm>
            <a:off x="1066800" y="1714710"/>
            <a:ext cx="58521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b="1" dirty="0" err="1"/>
              <a:t>Langkah</a:t>
            </a:r>
            <a:r>
              <a:rPr lang="en-ID" b="1" dirty="0"/>
              <a:t> 2</a:t>
            </a:r>
            <a:r>
              <a:rPr lang="en-ID" dirty="0"/>
              <a:t> </a:t>
            </a:r>
            <a:r>
              <a:rPr lang="id-ID" dirty="0"/>
              <a:t>:</a:t>
            </a:r>
          </a:p>
          <a:p>
            <a:pPr algn="just"/>
            <a:endParaRPr lang="id-ID" dirty="0"/>
          </a:p>
          <a:p>
            <a:pPr algn="just"/>
            <a:r>
              <a:rPr lang="en-ID" dirty="0" err="1"/>
              <a:t>Siapkan</a:t>
            </a:r>
            <a:r>
              <a:rPr lang="en-ID" dirty="0"/>
              <a:t> das</a:t>
            </a:r>
            <a:r>
              <a:rPr lang="id-ID" dirty="0"/>
              <a:t>h</a:t>
            </a:r>
            <a:r>
              <a:rPr lang="en-ID" dirty="0" err="1"/>
              <a:t>bo</a:t>
            </a:r>
            <a:r>
              <a:rPr lang="id-ID" dirty="0"/>
              <a:t>ard</a:t>
            </a:r>
            <a:r>
              <a:rPr lang="en-ID" dirty="0"/>
              <a:t> Anda di Looker Studio</a:t>
            </a:r>
            <a:r>
              <a:rPr lang="id-ID" dirty="0"/>
              <a:t> </a:t>
            </a:r>
            <a:r>
              <a:rPr lang="en-ID" dirty="0" err="1"/>
              <a:t>Sekarang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spreadsheet Google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siap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Looker dan </a:t>
            </a:r>
            <a:r>
              <a:rPr lang="en-ID" dirty="0" err="1"/>
              <a:t>menautkannya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Looker. </a:t>
            </a:r>
            <a:r>
              <a:rPr lang="en-ID" dirty="0" err="1"/>
              <a:t>Ingatlah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lembar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terpisah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data </a:t>
            </a:r>
            <a:r>
              <a:rPr lang="en-ID" dirty="0" err="1"/>
              <a:t>baru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Anda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Looker Anda.</a:t>
            </a:r>
          </a:p>
          <a:p>
            <a:pPr algn="just"/>
            <a:endParaRPr lang="en-ID" dirty="0"/>
          </a:p>
          <a:p>
            <a:pPr algn="just"/>
            <a:r>
              <a:rPr lang="en-ID" dirty="0"/>
              <a:t>Setelah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data </a:t>
            </a:r>
            <a:r>
              <a:rPr lang="en-ID" dirty="0" err="1"/>
              <a:t>terhubung</a:t>
            </a:r>
            <a:r>
              <a:rPr lang="en-ID" dirty="0"/>
              <a:t>, Anda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melakukannya</a:t>
            </a:r>
            <a:r>
              <a:rPr lang="en-ID" dirty="0"/>
              <a:t>. 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diagram dan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sesuka</a:t>
            </a:r>
            <a:r>
              <a:rPr lang="en-ID" dirty="0"/>
              <a:t> Anda, </a:t>
            </a:r>
            <a:r>
              <a:rPr lang="en-ID" dirty="0" err="1"/>
              <a:t>bergantung</a:t>
            </a:r>
            <a:r>
              <a:rPr lang="en-ID" dirty="0"/>
              <a:t> pada </a:t>
            </a:r>
            <a:r>
              <a:rPr lang="en-ID" dirty="0" err="1"/>
              <a:t>metrik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Anda </a:t>
            </a:r>
            <a:r>
              <a:rPr lang="en-ID" dirty="0" err="1"/>
              <a:t>lihat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71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BC6861-3444-4715-8F4E-772864743D9D}"/>
              </a:ext>
            </a:extLst>
          </p:cNvPr>
          <p:cNvSpPr/>
          <p:nvPr/>
        </p:nvSpPr>
        <p:spPr>
          <a:xfrm>
            <a:off x="83820" y="961840"/>
            <a:ext cx="89763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fontAlgn="base">
              <a:buFont typeface="+mj-lt"/>
              <a:buAutoNum type="arabicPeriod"/>
            </a:pPr>
            <a:r>
              <a:rPr lang="en-ID" dirty="0">
                <a:latin typeface="Arial" panose="020B0604020202020204" pitchFamily="34" charset="0"/>
              </a:rPr>
              <a:t>Tim marketing </a:t>
            </a:r>
            <a:r>
              <a:rPr lang="en-ID" dirty="0" err="1">
                <a:latin typeface="Arial" panose="020B0604020202020204" pitchFamily="34" charset="0"/>
              </a:rPr>
              <a:t>ingin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melihat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perkembangan</a:t>
            </a:r>
            <a:r>
              <a:rPr lang="en-ID" dirty="0">
                <a:latin typeface="Arial" panose="020B0604020202020204" pitchFamily="34" charset="0"/>
              </a:rPr>
              <a:t> campaign pada </a:t>
            </a:r>
            <a:r>
              <a:rPr lang="en-ID" dirty="0" err="1">
                <a:latin typeface="Arial" panose="020B0604020202020204" pitchFamily="34" charset="0"/>
              </a:rPr>
              <a:t>tahun</a:t>
            </a:r>
            <a:r>
              <a:rPr lang="en-ID" dirty="0">
                <a:latin typeface="Arial" panose="020B0604020202020204" pitchFamily="34" charset="0"/>
              </a:rPr>
              <a:t> 2022, trend </a:t>
            </a:r>
            <a:r>
              <a:rPr lang="en-ID" dirty="0" err="1">
                <a:latin typeface="Arial" panose="020B0604020202020204" pitchFamily="34" charset="0"/>
              </a:rPr>
              <a:t>nya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seperti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apa</a:t>
            </a:r>
            <a:r>
              <a:rPr lang="en-ID" dirty="0">
                <a:latin typeface="Arial" panose="020B0604020202020204" pitchFamily="34" charset="0"/>
              </a:rPr>
              <a:t>? </a:t>
            </a:r>
            <a:r>
              <a:rPr lang="en-ID" dirty="0" err="1">
                <a:latin typeface="Arial" panose="020B0604020202020204" pitchFamily="34" charset="0"/>
              </a:rPr>
              <a:t>Diberikan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penjelasan</a:t>
            </a:r>
            <a:r>
              <a:rPr lang="en-ID" dirty="0">
                <a:latin typeface="Arial" panose="020B0604020202020204" pitchFamily="34" charset="0"/>
              </a:rPr>
              <a:t> dan </a:t>
            </a:r>
            <a:r>
              <a:rPr lang="en-ID" dirty="0" err="1">
                <a:latin typeface="Arial" panose="020B0604020202020204" pitchFamily="34" charset="0"/>
              </a:rPr>
              <a:t>bagaimana</a:t>
            </a:r>
            <a:r>
              <a:rPr lang="en-ID" dirty="0">
                <a:latin typeface="Arial" panose="020B0604020202020204" pitchFamily="34" charset="0"/>
              </a:rPr>
              <a:t> call to action-</a:t>
            </a:r>
            <a:r>
              <a:rPr lang="en-ID" dirty="0" err="1">
                <a:latin typeface="Arial" panose="020B0604020202020204" pitchFamily="34" charset="0"/>
              </a:rPr>
              <a:t>nya</a:t>
            </a:r>
            <a:r>
              <a:rPr lang="en-ID" dirty="0">
                <a:latin typeface="Arial" panose="020B0604020202020204" pitchFamily="34" charset="0"/>
              </a:rPr>
              <a:t> agar </a:t>
            </a:r>
            <a:r>
              <a:rPr lang="en-ID" dirty="0" err="1">
                <a:latin typeface="Arial" panose="020B0604020202020204" pitchFamily="34" charset="0"/>
              </a:rPr>
              <a:t>tim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dapat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mengambil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keputusan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ke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depannya</a:t>
            </a:r>
            <a:r>
              <a:rPr lang="en-ID" dirty="0">
                <a:latin typeface="Arial" panose="020B0604020202020204" pitchFamily="34" charset="0"/>
              </a:rPr>
              <a:t>.</a:t>
            </a:r>
          </a:p>
          <a:p>
            <a:pPr marL="457200"/>
            <a:r>
              <a:rPr lang="en-ID" dirty="0">
                <a:latin typeface="Arial" panose="020B0604020202020204" pitchFamily="34" charset="0"/>
              </a:rPr>
              <a:t>Dashboard yang </a:t>
            </a:r>
            <a:r>
              <a:rPr lang="en-ID" dirty="0" err="1">
                <a:latin typeface="Arial" panose="020B0604020202020204" pitchFamily="34" charset="0"/>
              </a:rPr>
              <a:t>berupa</a:t>
            </a:r>
            <a:r>
              <a:rPr lang="en-ID" dirty="0">
                <a:latin typeface="Arial" panose="020B0604020202020204" pitchFamily="34" charset="0"/>
              </a:rPr>
              <a:t>:</a:t>
            </a:r>
            <a:endParaRPr lang="en-ID" dirty="0"/>
          </a:p>
          <a:p>
            <a:pPr marL="457200" fontAlgn="base">
              <a:buFont typeface="+mj-lt"/>
              <a:buAutoNum type="arabicPeriod"/>
            </a:pPr>
            <a:r>
              <a:rPr lang="en-ID" dirty="0" err="1">
                <a:latin typeface="Arial" panose="020B0604020202020204" pitchFamily="34" charset="0"/>
              </a:rPr>
              <a:t>Hubungan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</a:rPr>
              <a:t>antara</a:t>
            </a:r>
            <a:r>
              <a:rPr lang="en-ID" dirty="0">
                <a:latin typeface="Arial" panose="020B0604020202020204" pitchFamily="34" charset="0"/>
              </a:rPr>
              <a:t> Value Sales (</a:t>
            </a:r>
            <a:r>
              <a:rPr lang="en-ID" i="1" dirty="0">
                <a:latin typeface="Arial" panose="020B0604020202020204" pitchFamily="34" charset="0"/>
              </a:rPr>
              <a:t>before discount</a:t>
            </a:r>
            <a:r>
              <a:rPr lang="en-ID" dirty="0">
                <a:latin typeface="Arial" panose="020B0604020202020204" pitchFamily="34" charset="0"/>
              </a:rPr>
              <a:t>), Net Profit, dan AOV (</a:t>
            </a:r>
            <a:r>
              <a:rPr lang="en-ID" i="1" dirty="0">
                <a:latin typeface="Arial" panose="020B0604020202020204" pitchFamily="34" charset="0"/>
              </a:rPr>
              <a:t>average order value</a:t>
            </a:r>
            <a:r>
              <a:rPr lang="en-ID" dirty="0">
                <a:latin typeface="Arial" panose="020B0604020202020204" pitchFamily="34" charset="0"/>
              </a:rPr>
              <a:t>).</a:t>
            </a:r>
          </a:p>
          <a:p>
            <a:pPr marL="914400"/>
            <a:r>
              <a:rPr lang="en-ID" i="1" dirty="0">
                <a:latin typeface="Arial" panose="020B0604020202020204" pitchFamily="34" charset="0"/>
              </a:rPr>
              <a:t>Note:</a:t>
            </a:r>
            <a:endParaRPr lang="en-ID" dirty="0"/>
          </a:p>
          <a:p>
            <a:pPr marL="678599" lvl="2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Net profit = Value Sales (before discount) - (cogs * qty)</a:t>
            </a:r>
          </a:p>
          <a:p>
            <a:pPr marL="678599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AOV = Value Sales (before discount) / Total Unique Order.  </a:t>
            </a:r>
          </a:p>
          <a:p>
            <a:pPr marL="727189"/>
            <a:r>
              <a:rPr lang="en-ID" dirty="0">
                <a:latin typeface="Arial" panose="020B0604020202020204" pitchFamily="34" charset="0"/>
              </a:rPr>
              <a:t>b. </a:t>
            </a:r>
            <a:r>
              <a:rPr lang="en-ID" dirty="0" err="1">
                <a:latin typeface="Arial" panose="020B0604020202020204" pitchFamily="34" charset="0"/>
              </a:rPr>
              <a:t>Terdapat</a:t>
            </a:r>
            <a:r>
              <a:rPr lang="en-ID" dirty="0">
                <a:latin typeface="Arial" panose="020B0604020202020204" pitchFamily="34" charset="0"/>
              </a:rPr>
              <a:t> </a:t>
            </a:r>
            <a:r>
              <a:rPr lang="en-ID" i="1" dirty="0">
                <a:latin typeface="Arial" panose="020B0604020202020204" pitchFamily="34" charset="0"/>
              </a:rPr>
              <a:t>slicer </a:t>
            </a:r>
            <a:r>
              <a:rPr lang="en-ID" dirty="0">
                <a:latin typeface="Arial" panose="020B0604020202020204" pitchFamily="34" charset="0"/>
              </a:rPr>
              <a:t>Order Date, Category, Value Transaction, Payment.</a:t>
            </a:r>
            <a:endParaRPr lang="en-ID" dirty="0"/>
          </a:p>
          <a:p>
            <a:pPr marL="914400"/>
            <a:r>
              <a:rPr lang="en-ID" i="1" dirty="0">
                <a:latin typeface="Arial" panose="020B0604020202020204" pitchFamily="34" charset="0"/>
              </a:rPr>
              <a:t>Note:</a:t>
            </a:r>
            <a:endParaRPr lang="en-ID" dirty="0"/>
          </a:p>
          <a:p>
            <a:pPr marL="678599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Value Transaction:</a:t>
            </a:r>
          </a:p>
          <a:p>
            <a:pPr marL="1371600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Valid → </a:t>
            </a:r>
            <a:r>
              <a:rPr lang="en-ID" dirty="0" err="1">
                <a:latin typeface="Arial" panose="020B0604020202020204" pitchFamily="34" charset="0"/>
              </a:rPr>
              <a:t>is_valid</a:t>
            </a:r>
            <a:r>
              <a:rPr lang="en-ID" dirty="0">
                <a:latin typeface="Arial" panose="020B0604020202020204" pitchFamily="34" charset="0"/>
              </a:rPr>
              <a:t> = 1</a:t>
            </a:r>
          </a:p>
          <a:p>
            <a:pPr marL="1371600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Not Valid → </a:t>
            </a:r>
            <a:r>
              <a:rPr lang="en-ID" dirty="0" err="1">
                <a:latin typeface="Arial" panose="020B0604020202020204" pitchFamily="34" charset="0"/>
              </a:rPr>
              <a:t>is_valid</a:t>
            </a:r>
            <a:r>
              <a:rPr lang="en-ID" dirty="0">
                <a:latin typeface="Arial" panose="020B0604020202020204" pitchFamily="34" charset="0"/>
              </a:rPr>
              <a:t> = 0</a:t>
            </a:r>
          </a:p>
          <a:p>
            <a:pPr marL="678599" fontAlgn="base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</a:rPr>
              <a:t>Payment → </a:t>
            </a:r>
            <a:r>
              <a:rPr lang="en-ID" dirty="0" err="1">
                <a:latin typeface="Arial" panose="020B0604020202020204" pitchFamily="34" charset="0"/>
              </a:rPr>
              <a:t>payment_method</a:t>
            </a:r>
            <a:endParaRPr lang="en-ID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5A30C-8291-4C5C-A5D3-850C684DBB4D}"/>
              </a:ext>
            </a:extLst>
          </p:cNvPr>
          <p:cNvSpPr/>
          <p:nvPr/>
        </p:nvSpPr>
        <p:spPr>
          <a:xfrm>
            <a:off x="514984" y="277378"/>
            <a:ext cx="313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3200" b="1" spc="-15" dirty="0">
                <a:solidFill>
                  <a:srgbClr val="004C9C"/>
                </a:solidFill>
                <a:latin typeface="Calibri Light"/>
                <a:cs typeface="Calibri Light"/>
              </a:rPr>
              <a:t>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49935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8459" y="1295660"/>
            <a:ext cx="1279212" cy="365489"/>
            <a:chOff x="2456687" y="2161032"/>
            <a:chExt cx="2133600" cy="609600"/>
          </a:xfrm>
        </p:grpSpPr>
        <p:sp>
          <p:nvSpPr>
            <p:cNvPr id="3" name="object 3"/>
            <p:cNvSpPr/>
            <p:nvPr/>
          </p:nvSpPr>
          <p:spPr>
            <a:xfrm>
              <a:off x="2456687" y="2161032"/>
              <a:ext cx="2133600" cy="609600"/>
            </a:xfrm>
            <a:custGeom>
              <a:avLst/>
              <a:gdLst/>
              <a:ahLst/>
              <a:cxnLst/>
              <a:rect l="l" t="t" r="r" b="b"/>
              <a:pathLst>
                <a:path w="2133600" h="609600">
                  <a:moveTo>
                    <a:pt x="213359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2133599" y="0"/>
                  </a:lnTo>
                  <a:lnTo>
                    <a:pt x="2133599" y="67817"/>
                  </a:lnTo>
                  <a:lnTo>
                    <a:pt x="115061" y="67817"/>
                  </a:lnTo>
                  <a:lnTo>
                    <a:pt x="107460" y="68515"/>
                  </a:lnTo>
                  <a:lnTo>
                    <a:pt x="77659" y="98316"/>
                  </a:lnTo>
                  <a:lnTo>
                    <a:pt x="76961" y="105917"/>
                  </a:lnTo>
                  <a:lnTo>
                    <a:pt x="76961" y="486917"/>
                  </a:lnTo>
                  <a:lnTo>
                    <a:pt x="100435" y="522227"/>
                  </a:lnTo>
                  <a:lnTo>
                    <a:pt x="115061" y="525017"/>
                  </a:lnTo>
                  <a:lnTo>
                    <a:pt x="2133599" y="525017"/>
                  </a:lnTo>
                  <a:lnTo>
                    <a:pt x="2133599" y="609599"/>
                  </a:lnTo>
                  <a:close/>
                </a:path>
                <a:path w="2133600" h="609600">
                  <a:moveTo>
                    <a:pt x="2133599" y="525017"/>
                  </a:moveTo>
                  <a:lnTo>
                    <a:pt x="2020061" y="525017"/>
                  </a:lnTo>
                  <a:lnTo>
                    <a:pt x="2027663" y="524320"/>
                  </a:lnTo>
                  <a:lnTo>
                    <a:pt x="2034687" y="522227"/>
                  </a:lnTo>
                  <a:lnTo>
                    <a:pt x="2058161" y="486917"/>
                  </a:lnTo>
                  <a:lnTo>
                    <a:pt x="2058161" y="105917"/>
                  </a:lnTo>
                  <a:lnTo>
                    <a:pt x="2034687" y="70607"/>
                  </a:lnTo>
                  <a:lnTo>
                    <a:pt x="2020061" y="67817"/>
                  </a:lnTo>
                  <a:lnTo>
                    <a:pt x="2133599" y="67817"/>
                  </a:lnTo>
                  <a:lnTo>
                    <a:pt x="2133599" y="525017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508503" y="2212848"/>
              <a:ext cx="2030095" cy="506095"/>
            </a:xfrm>
            <a:custGeom>
              <a:avLst/>
              <a:gdLst/>
              <a:ahLst/>
              <a:cxnLst/>
              <a:rect l="l" t="t" r="r" b="b"/>
              <a:pathLst>
                <a:path w="2030095" h="506094">
                  <a:moveTo>
                    <a:pt x="2029967" y="505967"/>
                  </a:moveTo>
                  <a:lnTo>
                    <a:pt x="0" y="505967"/>
                  </a:lnTo>
                  <a:lnTo>
                    <a:pt x="0" y="0"/>
                  </a:lnTo>
                  <a:lnTo>
                    <a:pt x="2029967" y="0"/>
                  </a:lnTo>
                  <a:lnTo>
                    <a:pt x="2029967" y="16001"/>
                  </a:lnTo>
                  <a:lnTo>
                    <a:pt x="63245" y="16001"/>
                  </a:lnTo>
                  <a:lnTo>
                    <a:pt x="55644" y="16699"/>
                  </a:lnTo>
                  <a:lnTo>
                    <a:pt x="25843" y="46500"/>
                  </a:lnTo>
                  <a:lnTo>
                    <a:pt x="25145" y="54101"/>
                  </a:lnTo>
                  <a:lnTo>
                    <a:pt x="25145" y="435101"/>
                  </a:lnTo>
                  <a:lnTo>
                    <a:pt x="48619" y="470411"/>
                  </a:lnTo>
                  <a:lnTo>
                    <a:pt x="63245" y="473201"/>
                  </a:lnTo>
                  <a:lnTo>
                    <a:pt x="2029967" y="473201"/>
                  </a:lnTo>
                  <a:lnTo>
                    <a:pt x="2029967" y="505967"/>
                  </a:lnTo>
                  <a:close/>
                </a:path>
                <a:path w="2030095" h="506094">
                  <a:moveTo>
                    <a:pt x="2029967" y="473201"/>
                  </a:moveTo>
                  <a:lnTo>
                    <a:pt x="1968245" y="473201"/>
                  </a:lnTo>
                  <a:lnTo>
                    <a:pt x="1975847" y="472504"/>
                  </a:lnTo>
                  <a:lnTo>
                    <a:pt x="1982871" y="470411"/>
                  </a:lnTo>
                  <a:lnTo>
                    <a:pt x="2006345" y="435101"/>
                  </a:lnTo>
                  <a:lnTo>
                    <a:pt x="2006345" y="54101"/>
                  </a:lnTo>
                  <a:lnTo>
                    <a:pt x="1982871" y="18791"/>
                  </a:lnTo>
                  <a:lnTo>
                    <a:pt x="1968245" y="16001"/>
                  </a:lnTo>
                  <a:lnTo>
                    <a:pt x="2029967" y="16001"/>
                  </a:lnTo>
                  <a:lnTo>
                    <a:pt x="2029967" y="4732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496311" y="2209800"/>
              <a:ext cx="2054860" cy="533400"/>
            </a:xfrm>
            <a:custGeom>
              <a:avLst/>
              <a:gdLst/>
              <a:ahLst/>
              <a:cxnLst/>
              <a:rect l="l" t="t" r="r" b="b"/>
              <a:pathLst>
                <a:path w="2054860" h="533400">
                  <a:moveTo>
                    <a:pt x="2054351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2054351" y="0"/>
                  </a:lnTo>
                  <a:lnTo>
                    <a:pt x="2054351" y="19049"/>
                  </a:lnTo>
                  <a:lnTo>
                    <a:pt x="75437" y="19049"/>
                  </a:lnTo>
                  <a:lnTo>
                    <a:pt x="67836" y="19747"/>
                  </a:lnTo>
                  <a:lnTo>
                    <a:pt x="38035" y="49548"/>
                  </a:lnTo>
                  <a:lnTo>
                    <a:pt x="37337" y="57149"/>
                  </a:lnTo>
                  <a:lnTo>
                    <a:pt x="37337" y="438149"/>
                  </a:lnTo>
                  <a:lnTo>
                    <a:pt x="60811" y="473459"/>
                  </a:lnTo>
                  <a:lnTo>
                    <a:pt x="75437" y="476249"/>
                  </a:lnTo>
                  <a:lnTo>
                    <a:pt x="2054351" y="476249"/>
                  </a:lnTo>
                  <a:lnTo>
                    <a:pt x="2054351" y="533399"/>
                  </a:lnTo>
                  <a:close/>
                </a:path>
                <a:path w="2054860" h="533400">
                  <a:moveTo>
                    <a:pt x="2054351" y="476249"/>
                  </a:moveTo>
                  <a:lnTo>
                    <a:pt x="1980437" y="476249"/>
                  </a:lnTo>
                  <a:lnTo>
                    <a:pt x="1988039" y="475552"/>
                  </a:lnTo>
                  <a:lnTo>
                    <a:pt x="1995063" y="473459"/>
                  </a:lnTo>
                  <a:lnTo>
                    <a:pt x="2018537" y="438149"/>
                  </a:lnTo>
                  <a:lnTo>
                    <a:pt x="2018537" y="57149"/>
                  </a:lnTo>
                  <a:lnTo>
                    <a:pt x="1995063" y="21839"/>
                  </a:lnTo>
                  <a:lnTo>
                    <a:pt x="1980437" y="19049"/>
                  </a:lnTo>
                  <a:lnTo>
                    <a:pt x="2054351" y="19049"/>
                  </a:lnTo>
                  <a:lnTo>
                    <a:pt x="2054351" y="476249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524124" y="2219324"/>
              <a:ext cx="2000250" cy="476250"/>
            </a:xfrm>
            <a:custGeom>
              <a:avLst/>
              <a:gdLst/>
              <a:ahLst/>
              <a:cxnLst/>
              <a:rect l="l" t="t" r="r" b="b"/>
              <a:pathLst>
                <a:path w="2000250" h="476250">
                  <a:moveTo>
                    <a:pt x="1958940" y="476249"/>
                  </a:moveTo>
                  <a:lnTo>
                    <a:pt x="41309" y="476249"/>
                  </a:lnTo>
                  <a:lnTo>
                    <a:pt x="35234" y="475041"/>
                  </a:lnTo>
                  <a:lnTo>
                    <a:pt x="1208" y="441015"/>
                  </a:lnTo>
                  <a:lnTo>
                    <a:pt x="0" y="434940"/>
                  </a:lnTo>
                  <a:lnTo>
                    <a:pt x="0" y="4286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1958940" y="0"/>
                  </a:lnTo>
                  <a:lnTo>
                    <a:pt x="1994207" y="23564"/>
                  </a:lnTo>
                  <a:lnTo>
                    <a:pt x="2000249" y="41309"/>
                  </a:lnTo>
                  <a:lnTo>
                    <a:pt x="2000249" y="434940"/>
                  </a:lnTo>
                  <a:lnTo>
                    <a:pt x="1976684" y="470207"/>
                  </a:lnTo>
                  <a:lnTo>
                    <a:pt x="1965015" y="475041"/>
                  </a:lnTo>
                  <a:lnTo>
                    <a:pt x="1958940" y="4762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88336" y="1414367"/>
            <a:ext cx="328560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category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76932" y="14503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0620" y="1295660"/>
            <a:ext cx="1171469" cy="365489"/>
            <a:chOff x="475487" y="2161032"/>
            <a:chExt cx="1953895" cy="609600"/>
          </a:xfrm>
        </p:grpSpPr>
        <p:sp>
          <p:nvSpPr>
            <p:cNvPr id="10" name="object 10"/>
            <p:cNvSpPr/>
            <p:nvPr/>
          </p:nvSpPr>
          <p:spPr>
            <a:xfrm>
              <a:off x="475487" y="2161032"/>
              <a:ext cx="1953895" cy="609600"/>
            </a:xfrm>
            <a:custGeom>
              <a:avLst/>
              <a:gdLst/>
              <a:ahLst/>
              <a:cxnLst/>
              <a:rect l="l" t="t" r="r" b="b"/>
              <a:pathLst>
                <a:path w="1953895" h="609600">
                  <a:moveTo>
                    <a:pt x="1953767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953767" y="0"/>
                  </a:lnTo>
                  <a:lnTo>
                    <a:pt x="1953767" y="67817"/>
                  </a:lnTo>
                  <a:lnTo>
                    <a:pt x="115061" y="67817"/>
                  </a:lnTo>
                  <a:lnTo>
                    <a:pt x="107460" y="68515"/>
                  </a:lnTo>
                  <a:lnTo>
                    <a:pt x="77659" y="98316"/>
                  </a:lnTo>
                  <a:lnTo>
                    <a:pt x="76961" y="105917"/>
                  </a:lnTo>
                  <a:lnTo>
                    <a:pt x="76961" y="486917"/>
                  </a:lnTo>
                  <a:lnTo>
                    <a:pt x="100435" y="522227"/>
                  </a:lnTo>
                  <a:lnTo>
                    <a:pt x="115061" y="525017"/>
                  </a:lnTo>
                  <a:lnTo>
                    <a:pt x="1953767" y="525017"/>
                  </a:lnTo>
                  <a:lnTo>
                    <a:pt x="1953767" y="609599"/>
                  </a:lnTo>
                  <a:close/>
                </a:path>
                <a:path w="1953895" h="609600">
                  <a:moveTo>
                    <a:pt x="1953767" y="525017"/>
                  </a:moveTo>
                  <a:lnTo>
                    <a:pt x="1839086" y="525017"/>
                  </a:lnTo>
                  <a:lnTo>
                    <a:pt x="1846688" y="524320"/>
                  </a:lnTo>
                  <a:lnTo>
                    <a:pt x="1853712" y="522227"/>
                  </a:lnTo>
                  <a:lnTo>
                    <a:pt x="1877186" y="486917"/>
                  </a:lnTo>
                  <a:lnTo>
                    <a:pt x="1877186" y="105917"/>
                  </a:lnTo>
                  <a:lnTo>
                    <a:pt x="1853712" y="70607"/>
                  </a:lnTo>
                  <a:lnTo>
                    <a:pt x="1839086" y="67817"/>
                  </a:lnTo>
                  <a:lnTo>
                    <a:pt x="1953767" y="67817"/>
                  </a:lnTo>
                  <a:lnTo>
                    <a:pt x="1953767" y="525017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27303" y="2212848"/>
              <a:ext cx="1850389" cy="506095"/>
            </a:xfrm>
            <a:custGeom>
              <a:avLst/>
              <a:gdLst/>
              <a:ahLst/>
              <a:cxnLst/>
              <a:rect l="l" t="t" r="r" b="b"/>
              <a:pathLst>
                <a:path w="1850389" h="506094">
                  <a:moveTo>
                    <a:pt x="1850135" y="505967"/>
                  </a:moveTo>
                  <a:lnTo>
                    <a:pt x="0" y="505967"/>
                  </a:lnTo>
                  <a:lnTo>
                    <a:pt x="0" y="0"/>
                  </a:lnTo>
                  <a:lnTo>
                    <a:pt x="1850135" y="0"/>
                  </a:lnTo>
                  <a:lnTo>
                    <a:pt x="1850135" y="16001"/>
                  </a:lnTo>
                  <a:lnTo>
                    <a:pt x="63245" y="16001"/>
                  </a:lnTo>
                  <a:lnTo>
                    <a:pt x="55644" y="16699"/>
                  </a:lnTo>
                  <a:lnTo>
                    <a:pt x="25843" y="46500"/>
                  </a:lnTo>
                  <a:lnTo>
                    <a:pt x="25145" y="54101"/>
                  </a:lnTo>
                  <a:lnTo>
                    <a:pt x="25145" y="435101"/>
                  </a:lnTo>
                  <a:lnTo>
                    <a:pt x="48619" y="470411"/>
                  </a:lnTo>
                  <a:lnTo>
                    <a:pt x="63245" y="473201"/>
                  </a:lnTo>
                  <a:lnTo>
                    <a:pt x="1850135" y="473201"/>
                  </a:lnTo>
                  <a:lnTo>
                    <a:pt x="1850135" y="505967"/>
                  </a:lnTo>
                  <a:close/>
                </a:path>
                <a:path w="1850389" h="506094">
                  <a:moveTo>
                    <a:pt x="1850135" y="473201"/>
                  </a:moveTo>
                  <a:lnTo>
                    <a:pt x="1787270" y="473201"/>
                  </a:lnTo>
                  <a:lnTo>
                    <a:pt x="1794872" y="472504"/>
                  </a:lnTo>
                  <a:lnTo>
                    <a:pt x="1801896" y="470411"/>
                  </a:lnTo>
                  <a:lnTo>
                    <a:pt x="1825370" y="435101"/>
                  </a:lnTo>
                  <a:lnTo>
                    <a:pt x="1825370" y="54101"/>
                  </a:lnTo>
                  <a:lnTo>
                    <a:pt x="1801896" y="18791"/>
                  </a:lnTo>
                  <a:lnTo>
                    <a:pt x="1787270" y="16001"/>
                  </a:lnTo>
                  <a:lnTo>
                    <a:pt x="1850135" y="16001"/>
                  </a:lnTo>
                  <a:lnTo>
                    <a:pt x="1850135" y="4732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15111" y="2209800"/>
              <a:ext cx="1874520" cy="533400"/>
            </a:xfrm>
            <a:custGeom>
              <a:avLst/>
              <a:gdLst/>
              <a:ahLst/>
              <a:cxnLst/>
              <a:rect l="l" t="t" r="r" b="b"/>
              <a:pathLst>
                <a:path w="1874520" h="533400">
                  <a:moveTo>
                    <a:pt x="1874519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1874519" y="0"/>
                  </a:lnTo>
                  <a:lnTo>
                    <a:pt x="1874519" y="19049"/>
                  </a:lnTo>
                  <a:lnTo>
                    <a:pt x="75437" y="19049"/>
                  </a:lnTo>
                  <a:lnTo>
                    <a:pt x="67836" y="19747"/>
                  </a:lnTo>
                  <a:lnTo>
                    <a:pt x="38035" y="49548"/>
                  </a:lnTo>
                  <a:lnTo>
                    <a:pt x="37337" y="57149"/>
                  </a:lnTo>
                  <a:lnTo>
                    <a:pt x="37337" y="438149"/>
                  </a:lnTo>
                  <a:lnTo>
                    <a:pt x="60811" y="473459"/>
                  </a:lnTo>
                  <a:lnTo>
                    <a:pt x="75437" y="476249"/>
                  </a:lnTo>
                  <a:lnTo>
                    <a:pt x="1874519" y="476249"/>
                  </a:lnTo>
                  <a:lnTo>
                    <a:pt x="1874519" y="533399"/>
                  </a:lnTo>
                  <a:close/>
                </a:path>
                <a:path w="1874520" h="533400">
                  <a:moveTo>
                    <a:pt x="1874519" y="476249"/>
                  </a:moveTo>
                  <a:lnTo>
                    <a:pt x="1799462" y="476249"/>
                  </a:lnTo>
                  <a:lnTo>
                    <a:pt x="1807064" y="475552"/>
                  </a:lnTo>
                  <a:lnTo>
                    <a:pt x="1814088" y="473459"/>
                  </a:lnTo>
                  <a:lnTo>
                    <a:pt x="1837562" y="438149"/>
                  </a:lnTo>
                  <a:lnTo>
                    <a:pt x="1837562" y="57149"/>
                  </a:lnTo>
                  <a:lnTo>
                    <a:pt x="1814088" y="21839"/>
                  </a:lnTo>
                  <a:lnTo>
                    <a:pt x="1799462" y="19049"/>
                  </a:lnTo>
                  <a:lnTo>
                    <a:pt x="1874519" y="19049"/>
                  </a:lnTo>
                  <a:lnTo>
                    <a:pt x="1874519" y="476249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924" y="2219324"/>
              <a:ext cx="1819275" cy="476250"/>
            </a:xfrm>
            <a:custGeom>
              <a:avLst/>
              <a:gdLst/>
              <a:ahLst/>
              <a:cxnLst/>
              <a:rect l="l" t="t" r="r" b="b"/>
              <a:pathLst>
                <a:path w="1819275" h="476250">
                  <a:moveTo>
                    <a:pt x="1777965" y="476249"/>
                  </a:moveTo>
                  <a:lnTo>
                    <a:pt x="41309" y="476249"/>
                  </a:lnTo>
                  <a:lnTo>
                    <a:pt x="35234" y="475041"/>
                  </a:lnTo>
                  <a:lnTo>
                    <a:pt x="1208" y="441015"/>
                  </a:lnTo>
                  <a:lnTo>
                    <a:pt x="0" y="434940"/>
                  </a:lnTo>
                  <a:lnTo>
                    <a:pt x="0" y="4286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1777965" y="0"/>
                  </a:lnTo>
                  <a:lnTo>
                    <a:pt x="1813232" y="23564"/>
                  </a:lnTo>
                  <a:lnTo>
                    <a:pt x="1819274" y="41309"/>
                  </a:lnTo>
                  <a:lnTo>
                    <a:pt x="1819274" y="434940"/>
                  </a:lnTo>
                  <a:lnTo>
                    <a:pt x="1795709" y="470207"/>
                  </a:lnTo>
                  <a:lnTo>
                    <a:pt x="1784040" y="475041"/>
                  </a:lnTo>
                  <a:lnTo>
                    <a:pt x="1777965" y="4762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00496" y="1414367"/>
            <a:ext cx="700140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630" spc="3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54" dirty="0">
                <a:solidFill>
                  <a:srgbClr val="FFFFFF"/>
                </a:solidFill>
                <a:latin typeface="Arial MT"/>
                <a:cs typeface="Arial MT"/>
              </a:rPr>
              <a:t>Jan</a:t>
            </a:r>
            <a:r>
              <a:rPr sz="630" spc="1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r>
              <a:rPr sz="630" spc="3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63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31</a:t>
            </a:r>
            <a:r>
              <a:rPr sz="630" spc="3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1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endParaRPr sz="63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0587" y="14503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58891" y="1850289"/>
            <a:ext cx="5014056" cy="2227200"/>
            <a:chOff x="2524124" y="3086099"/>
            <a:chExt cx="8362950" cy="3714750"/>
          </a:xfrm>
        </p:grpSpPr>
        <p:sp>
          <p:nvSpPr>
            <p:cNvPr id="17" name="object 17"/>
            <p:cNvSpPr/>
            <p:nvPr/>
          </p:nvSpPr>
          <p:spPr>
            <a:xfrm>
              <a:off x="2528887" y="3090862"/>
              <a:ext cx="8353425" cy="3705225"/>
            </a:xfrm>
            <a:custGeom>
              <a:avLst/>
              <a:gdLst/>
              <a:ahLst/>
              <a:cxnLst/>
              <a:rect l="l" t="t" r="r" b="b"/>
              <a:pathLst>
                <a:path w="8353425" h="3705225">
                  <a:moveTo>
                    <a:pt x="8324506" y="3705224"/>
                  </a:moveTo>
                  <a:lnTo>
                    <a:pt x="28916" y="3705224"/>
                  </a:lnTo>
                  <a:lnTo>
                    <a:pt x="24664" y="3704378"/>
                  </a:lnTo>
                  <a:lnTo>
                    <a:pt x="0" y="3676307"/>
                  </a:lnTo>
                  <a:lnTo>
                    <a:pt x="0" y="36718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8324506" y="0"/>
                  </a:lnTo>
                  <a:lnTo>
                    <a:pt x="8353423" y="28916"/>
                  </a:lnTo>
                  <a:lnTo>
                    <a:pt x="8353423" y="3676307"/>
                  </a:lnTo>
                  <a:lnTo>
                    <a:pt x="8328759" y="3704378"/>
                  </a:lnTo>
                  <a:lnTo>
                    <a:pt x="8324506" y="3705224"/>
                  </a:lnTo>
                  <a:close/>
                </a:path>
              </a:pathLst>
            </a:custGeom>
            <a:solidFill>
              <a:srgbClr val="2B2E37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528887" y="3090862"/>
              <a:ext cx="8353425" cy="3705225"/>
            </a:xfrm>
            <a:custGeom>
              <a:avLst/>
              <a:gdLst/>
              <a:ahLst/>
              <a:cxnLst/>
              <a:rect l="l" t="t" r="r" b="b"/>
              <a:pathLst>
                <a:path w="8353425" h="3705225">
                  <a:moveTo>
                    <a:pt x="0" y="367188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8320086" y="0"/>
                  </a:lnTo>
                  <a:lnTo>
                    <a:pt x="8324506" y="0"/>
                  </a:lnTo>
                  <a:lnTo>
                    <a:pt x="8328759" y="845"/>
                  </a:lnTo>
                  <a:lnTo>
                    <a:pt x="8332843" y="2537"/>
                  </a:lnTo>
                  <a:lnTo>
                    <a:pt x="8336927" y="4229"/>
                  </a:lnTo>
                  <a:lnTo>
                    <a:pt x="8350885" y="20579"/>
                  </a:lnTo>
                  <a:lnTo>
                    <a:pt x="8352577" y="24664"/>
                  </a:lnTo>
                  <a:lnTo>
                    <a:pt x="8353423" y="28916"/>
                  </a:lnTo>
                  <a:lnTo>
                    <a:pt x="8353424" y="33337"/>
                  </a:lnTo>
                  <a:lnTo>
                    <a:pt x="8353424" y="3671887"/>
                  </a:lnTo>
                  <a:lnTo>
                    <a:pt x="8328759" y="3704378"/>
                  </a:lnTo>
                  <a:lnTo>
                    <a:pt x="8320086" y="3705224"/>
                  </a:lnTo>
                  <a:lnTo>
                    <a:pt x="33337" y="3705224"/>
                  </a:lnTo>
                  <a:lnTo>
                    <a:pt x="845" y="3680560"/>
                  </a:lnTo>
                  <a:lnTo>
                    <a:pt x="0" y="3676307"/>
                  </a:lnTo>
                  <a:lnTo>
                    <a:pt x="0" y="3671887"/>
                  </a:lnTo>
                  <a:close/>
                </a:path>
              </a:pathLst>
            </a:custGeom>
            <a:ln w="9524">
              <a:solidFill>
                <a:srgbClr val="3C4042"/>
              </a:solidFill>
            </a:ln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16644" y="1961976"/>
            <a:ext cx="422597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630" spc="-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21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35802" y="1981636"/>
            <a:ext cx="159902" cy="79951"/>
          </a:xfrm>
          <a:custGeom>
            <a:avLst/>
            <a:gdLst/>
            <a:ahLst/>
            <a:cxnLst/>
            <a:rect l="l" t="t" r="r" b="b"/>
            <a:pathLst>
              <a:path w="266700" h="133350">
                <a:moveTo>
                  <a:pt x="266699" y="133349"/>
                </a:moveTo>
                <a:lnTo>
                  <a:pt x="0" y="133349"/>
                </a:lnTo>
                <a:lnTo>
                  <a:pt x="0" y="0"/>
                </a:lnTo>
                <a:lnTo>
                  <a:pt x="266699" y="0"/>
                </a:lnTo>
                <a:lnTo>
                  <a:pt x="266699" y="133349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1911" y="1961976"/>
            <a:ext cx="373865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r>
              <a:rPr sz="63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Profit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61070" y="1981636"/>
            <a:ext cx="159902" cy="79951"/>
          </a:xfrm>
          <a:custGeom>
            <a:avLst/>
            <a:gdLst/>
            <a:ahLst/>
            <a:cxnLst/>
            <a:rect l="l" t="t" r="r" b="b"/>
            <a:pathLst>
              <a:path w="266700" h="133350">
                <a:moveTo>
                  <a:pt x="266699" y="133349"/>
                </a:moveTo>
                <a:lnTo>
                  <a:pt x="0" y="133349"/>
                </a:lnTo>
                <a:lnTo>
                  <a:pt x="0" y="0"/>
                </a:lnTo>
                <a:lnTo>
                  <a:pt x="266699" y="0"/>
                </a:lnTo>
                <a:lnTo>
                  <a:pt x="266699" y="133349"/>
                </a:lnTo>
                <a:close/>
              </a:path>
            </a:pathLst>
          </a:custGeom>
          <a:solidFill>
            <a:srgbClr val="00B5CB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21493" y="1961976"/>
            <a:ext cx="169420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33" dirty="0">
                <a:solidFill>
                  <a:srgbClr val="FFFFFF"/>
                </a:solidFill>
                <a:latin typeface="Arial MT"/>
                <a:cs typeface="Arial MT"/>
              </a:rPr>
              <a:t>AOV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035803" y="1995914"/>
            <a:ext cx="4414425" cy="1801938"/>
            <a:chOff x="3152774" y="3328987"/>
            <a:chExt cx="7362825" cy="3005455"/>
          </a:xfrm>
        </p:grpSpPr>
        <p:sp>
          <p:nvSpPr>
            <p:cNvPr id="25" name="object 25"/>
            <p:cNvSpPr/>
            <p:nvPr/>
          </p:nvSpPr>
          <p:spPr>
            <a:xfrm>
              <a:off x="5495924" y="3371849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699" y="0"/>
                  </a:lnTo>
                </a:path>
              </a:pathLst>
            </a:custGeom>
            <a:ln w="9524">
              <a:solidFill>
                <a:srgbClr val="F10095"/>
              </a:solidFill>
            </a:ln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411" y="3328987"/>
              <a:ext cx="85725" cy="85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52762" y="3571874"/>
              <a:ext cx="7362825" cy="2762250"/>
            </a:xfrm>
            <a:custGeom>
              <a:avLst/>
              <a:gdLst/>
              <a:ahLst/>
              <a:cxnLst/>
              <a:rect l="l" t="t" r="r" b="b"/>
              <a:pathLst>
                <a:path w="7362825" h="2762250">
                  <a:moveTo>
                    <a:pt x="323850" y="2409825"/>
                  </a:moveTo>
                  <a:lnTo>
                    <a:pt x="0" y="2409825"/>
                  </a:lnTo>
                  <a:lnTo>
                    <a:pt x="0" y="2419350"/>
                  </a:lnTo>
                  <a:lnTo>
                    <a:pt x="323850" y="2419350"/>
                  </a:lnTo>
                  <a:lnTo>
                    <a:pt x="323850" y="2409825"/>
                  </a:lnTo>
                  <a:close/>
                </a:path>
                <a:path w="7362825" h="2762250">
                  <a:moveTo>
                    <a:pt x="323850" y="2066925"/>
                  </a:moveTo>
                  <a:lnTo>
                    <a:pt x="0" y="2066925"/>
                  </a:lnTo>
                  <a:lnTo>
                    <a:pt x="0" y="2076450"/>
                  </a:lnTo>
                  <a:lnTo>
                    <a:pt x="323850" y="2076450"/>
                  </a:lnTo>
                  <a:lnTo>
                    <a:pt x="323850" y="2066925"/>
                  </a:lnTo>
                  <a:close/>
                </a:path>
                <a:path w="7362825" h="2762250">
                  <a:moveTo>
                    <a:pt x="323850" y="1971675"/>
                  </a:moveTo>
                  <a:lnTo>
                    <a:pt x="0" y="1971675"/>
                  </a:lnTo>
                  <a:lnTo>
                    <a:pt x="0" y="1981200"/>
                  </a:lnTo>
                  <a:lnTo>
                    <a:pt x="323850" y="1981200"/>
                  </a:lnTo>
                  <a:lnTo>
                    <a:pt x="323850" y="1971675"/>
                  </a:lnTo>
                  <a:close/>
                </a:path>
                <a:path w="7362825" h="2762250">
                  <a:moveTo>
                    <a:pt x="323850" y="1724025"/>
                  </a:moveTo>
                  <a:lnTo>
                    <a:pt x="0" y="1724025"/>
                  </a:lnTo>
                  <a:lnTo>
                    <a:pt x="0" y="1733550"/>
                  </a:lnTo>
                  <a:lnTo>
                    <a:pt x="323850" y="1733550"/>
                  </a:lnTo>
                  <a:lnTo>
                    <a:pt x="323850" y="1724025"/>
                  </a:lnTo>
                  <a:close/>
                </a:path>
                <a:path w="7362825" h="2762250">
                  <a:moveTo>
                    <a:pt x="323850" y="1381125"/>
                  </a:moveTo>
                  <a:lnTo>
                    <a:pt x="0" y="1381125"/>
                  </a:lnTo>
                  <a:lnTo>
                    <a:pt x="0" y="1390650"/>
                  </a:lnTo>
                  <a:lnTo>
                    <a:pt x="323850" y="1390650"/>
                  </a:lnTo>
                  <a:lnTo>
                    <a:pt x="323850" y="1381125"/>
                  </a:lnTo>
                  <a:close/>
                </a:path>
                <a:path w="7362825" h="2762250">
                  <a:moveTo>
                    <a:pt x="609600" y="2409825"/>
                  </a:moveTo>
                  <a:lnTo>
                    <a:pt x="571500" y="2409825"/>
                  </a:lnTo>
                  <a:lnTo>
                    <a:pt x="571500" y="2419350"/>
                  </a:lnTo>
                  <a:lnTo>
                    <a:pt x="609600" y="2419350"/>
                  </a:lnTo>
                  <a:lnTo>
                    <a:pt x="609600" y="2409825"/>
                  </a:lnTo>
                  <a:close/>
                </a:path>
                <a:path w="7362825" h="2762250">
                  <a:moveTo>
                    <a:pt x="914400" y="2409825"/>
                  </a:moveTo>
                  <a:lnTo>
                    <a:pt x="857250" y="2409825"/>
                  </a:lnTo>
                  <a:lnTo>
                    <a:pt x="857250" y="2419350"/>
                  </a:lnTo>
                  <a:lnTo>
                    <a:pt x="914400" y="2419350"/>
                  </a:lnTo>
                  <a:lnTo>
                    <a:pt x="914400" y="2409825"/>
                  </a:lnTo>
                  <a:close/>
                </a:path>
                <a:path w="7362825" h="2762250">
                  <a:moveTo>
                    <a:pt x="914400" y="2066925"/>
                  </a:moveTo>
                  <a:lnTo>
                    <a:pt x="571500" y="2066925"/>
                  </a:lnTo>
                  <a:lnTo>
                    <a:pt x="571500" y="2076450"/>
                  </a:lnTo>
                  <a:lnTo>
                    <a:pt x="914400" y="2076450"/>
                  </a:lnTo>
                  <a:lnTo>
                    <a:pt x="914400" y="2066925"/>
                  </a:lnTo>
                  <a:close/>
                </a:path>
                <a:path w="7362825" h="2762250">
                  <a:moveTo>
                    <a:pt x="914400" y="1971675"/>
                  </a:moveTo>
                  <a:lnTo>
                    <a:pt x="571500" y="1971675"/>
                  </a:lnTo>
                  <a:lnTo>
                    <a:pt x="571500" y="1981200"/>
                  </a:lnTo>
                  <a:lnTo>
                    <a:pt x="914400" y="1981200"/>
                  </a:lnTo>
                  <a:lnTo>
                    <a:pt x="914400" y="1971675"/>
                  </a:lnTo>
                  <a:close/>
                </a:path>
                <a:path w="7362825" h="2762250">
                  <a:moveTo>
                    <a:pt x="914400" y="1724025"/>
                  </a:moveTo>
                  <a:lnTo>
                    <a:pt x="571500" y="1724025"/>
                  </a:lnTo>
                  <a:lnTo>
                    <a:pt x="571500" y="1733550"/>
                  </a:lnTo>
                  <a:lnTo>
                    <a:pt x="914400" y="1733550"/>
                  </a:lnTo>
                  <a:lnTo>
                    <a:pt x="914400" y="1724025"/>
                  </a:lnTo>
                  <a:close/>
                </a:path>
                <a:path w="7362825" h="2762250">
                  <a:moveTo>
                    <a:pt x="1504950" y="2409825"/>
                  </a:moveTo>
                  <a:lnTo>
                    <a:pt x="1162050" y="2409825"/>
                  </a:lnTo>
                  <a:lnTo>
                    <a:pt x="1162050" y="2419350"/>
                  </a:lnTo>
                  <a:lnTo>
                    <a:pt x="1504950" y="2419350"/>
                  </a:lnTo>
                  <a:lnTo>
                    <a:pt x="1504950" y="2409825"/>
                  </a:lnTo>
                  <a:close/>
                </a:path>
                <a:path w="7362825" h="2762250">
                  <a:moveTo>
                    <a:pt x="1504950" y="2066925"/>
                  </a:moveTo>
                  <a:lnTo>
                    <a:pt x="1162050" y="2066925"/>
                  </a:lnTo>
                  <a:lnTo>
                    <a:pt x="1162050" y="2076450"/>
                  </a:lnTo>
                  <a:lnTo>
                    <a:pt x="1504950" y="2076450"/>
                  </a:lnTo>
                  <a:lnTo>
                    <a:pt x="1504950" y="2066925"/>
                  </a:lnTo>
                  <a:close/>
                </a:path>
                <a:path w="7362825" h="2762250">
                  <a:moveTo>
                    <a:pt x="1504950" y="1971675"/>
                  </a:moveTo>
                  <a:lnTo>
                    <a:pt x="1162050" y="1971675"/>
                  </a:lnTo>
                  <a:lnTo>
                    <a:pt x="1162050" y="1981200"/>
                  </a:lnTo>
                  <a:lnTo>
                    <a:pt x="1504950" y="1981200"/>
                  </a:lnTo>
                  <a:lnTo>
                    <a:pt x="1504950" y="1971675"/>
                  </a:lnTo>
                  <a:close/>
                </a:path>
                <a:path w="7362825" h="2762250">
                  <a:moveTo>
                    <a:pt x="1504950" y="1724025"/>
                  </a:moveTo>
                  <a:lnTo>
                    <a:pt x="1162050" y="1724025"/>
                  </a:lnTo>
                  <a:lnTo>
                    <a:pt x="1162050" y="1733550"/>
                  </a:lnTo>
                  <a:lnTo>
                    <a:pt x="1504950" y="1733550"/>
                  </a:lnTo>
                  <a:lnTo>
                    <a:pt x="1504950" y="1724025"/>
                  </a:lnTo>
                  <a:close/>
                </a:path>
                <a:path w="7362825" h="2762250">
                  <a:moveTo>
                    <a:pt x="1504950" y="1381125"/>
                  </a:moveTo>
                  <a:lnTo>
                    <a:pt x="571500" y="1381125"/>
                  </a:lnTo>
                  <a:lnTo>
                    <a:pt x="571500" y="1390650"/>
                  </a:lnTo>
                  <a:lnTo>
                    <a:pt x="1504950" y="1390650"/>
                  </a:lnTo>
                  <a:lnTo>
                    <a:pt x="1504950" y="1381125"/>
                  </a:lnTo>
                  <a:close/>
                </a:path>
                <a:path w="7362825" h="2762250">
                  <a:moveTo>
                    <a:pt x="1504950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1504950" y="1038225"/>
                  </a:lnTo>
                  <a:lnTo>
                    <a:pt x="1504950" y="1028700"/>
                  </a:lnTo>
                  <a:close/>
                </a:path>
                <a:path w="7362825" h="2762250">
                  <a:moveTo>
                    <a:pt x="1790700" y="2409825"/>
                  </a:moveTo>
                  <a:lnTo>
                    <a:pt x="1752600" y="2409825"/>
                  </a:lnTo>
                  <a:lnTo>
                    <a:pt x="1752600" y="2419350"/>
                  </a:lnTo>
                  <a:lnTo>
                    <a:pt x="1790700" y="2419350"/>
                  </a:lnTo>
                  <a:lnTo>
                    <a:pt x="1790700" y="2409825"/>
                  </a:lnTo>
                  <a:close/>
                </a:path>
                <a:path w="7362825" h="2762250">
                  <a:moveTo>
                    <a:pt x="2095500" y="2409825"/>
                  </a:moveTo>
                  <a:lnTo>
                    <a:pt x="2038350" y="2409825"/>
                  </a:lnTo>
                  <a:lnTo>
                    <a:pt x="2038350" y="2419350"/>
                  </a:lnTo>
                  <a:lnTo>
                    <a:pt x="2095500" y="2419350"/>
                  </a:lnTo>
                  <a:lnTo>
                    <a:pt x="2095500" y="2409825"/>
                  </a:lnTo>
                  <a:close/>
                </a:path>
                <a:path w="7362825" h="2762250">
                  <a:moveTo>
                    <a:pt x="2095500" y="2066925"/>
                  </a:moveTo>
                  <a:lnTo>
                    <a:pt x="1752600" y="2066925"/>
                  </a:lnTo>
                  <a:lnTo>
                    <a:pt x="1752600" y="2076450"/>
                  </a:lnTo>
                  <a:lnTo>
                    <a:pt x="2095500" y="2076450"/>
                  </a:lnTo>
                  <a:lnTo>
                    <a:pt x="2095500" y="2066925"/>
                  </a:lnTo>
                  <a:close/>
                </a:path>
                <a:path w="7362825" h="2762250">
                  <a:moveTo>
                    <a:pt x="2095500" y="1971675"/>
                  </a:moveTo>
                  <a:lnTo>
                    <a:pt x="1752600" y="1971675"/>
                  </a:lnTo>
                  <a:lnTo>
                    <a:pt x="1752600" y="1981200"/>
                  </a:lnTo>
                  <a:lnTo>
                    <a:pt x="2095500" y="1981200"/>
                  </a:lnTo>
                  <a:lnTo>
                    <a:pt x="2095500" y="1971675"/>
                  </a:lnTo>
                  <a:close/>
                </a:path>
                <a:path w="7362825" h="2762250">
                  <a:moveTo>
                    <a:pt x="2095500" y="1724025"/>
                  </a:moveTo>
                  <a:lnTo>
                    <a:pt x="1752600" y="1724025"/>
                  </a:lnTo>
                  <a:lnTo>
                    <a:pt x="1752600" y="1733550"/>
                  </a:lnTo>
                  <a:lnTo>
                    <a:pt x="2095500" y="1733550"/>
                  </a:lnTo>
                  <a:lnTo>
                    <a:pt x="2095500" y="1724025"/>
                  </a:lnTo>
                  <a:close/>
                </a:path>
                <a:path w="7362825" h="2762250">
                  <a:moveTo>
                    <a:pt x="2095500" y="1381125"/>
                  </a:moveTo>
                  <a:lnTo>
                    <a:pt x="1752600" y="1381125"/>
                  </a:lnTo>
                  <a:lnTo>
                    <a:pt x="1752600" y="1390650"/>
                  </a:lnTo>
                  <a:lnTo>
                    <a:pt x="2095500" y="1390650"/>
                  </a:lnTo>
                  <a:lnTo>
                    <a:pt x="2095500" y="1381125"/>
                  </a:lnTo>
                  <a:close/>
                </a:path>
                <a:path w="7362825" h="2762250">
                  <a:moveTo>
                    <a:pt x="2095500" y="1028700"/>
                  </a:moveTo>
                  <a:lnTo>
                    <a:pt x="1752600" y="1028700"/>
                  </a:lnTo>
                  <a:lnTo>
                    <a:pt x="1752600" y="1038225"/>
                  </a:lnTo>
                  <a:lnTo>
                    <a:pt x="2095500" y="1038225"/>
                  </a:lnTo>
                  <a:lnTo>
                    <a:pt x="2095500" y="1028700"/>
                  </a:lnTo>
                  <a:close/>
                </a:path>
                <a:path w="7362825" h="2762250">
                  <a:moveTo>
                    <a:pt x="2095500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2095500" y="695325"/>
                  </a:lnTo>
                  <a:lnTo>
                    <a:pt x="2095500" y="685800"/>
                  </a:lnTo>
                  <a:close/>
                </a:path>
                <a:path w="7362825" h="2762250">
                  <a:moveTo>
                    <a:pt x="2371725" y="2409825"/>
                  </a:moveTo>
                  <a:lnTo>
                    <a:pt x="2343150" y="2409825"/>
                  </a:lnTo>
                  <a:lnTo>
                    <a:pt x="2343150" y="2419350"/>
                  </a:lnTo>
                  <a:lnTo>
                    <a:pt x="2371725" y="2419350"/>
                  </a:lnTo>
                  <a:lnTo>
                    <a:pt x="2371725" y="2409825"/>
                  </a:lnTo>
                  <a:close/>
                </a:path>
                <a:path w="7362825" h="2762250">
                  <a:moveTo>
                    <a:pt x="2676525" y="2409825"/>
                  </a:moveTo>
                  <a:lnTo>
                    <a:pt x="2628900" y="2409825"/>
                  </a:lnTo>
                  <a:lnTo>
                    <a:pt x="2628900" y="2419350"/>
                  </a:lnTo>
                  <a:lnTo>
                    <a:pt x="2676525" y="2419350"/>
                  </a:lnTo>
                  <a:lnTo>
                    <a:pt x="2676525" y="2409825"/>
                  </a:lnTo>
                  <a:close/>
                </a:path>
                <a:path w="7362825" h="2762250">
                  <a:moveTo>
                    <a:pt x="2676525" y="2066925"/>
                  </a:moveTo>
                  <a:lnTo>
                    <a:pt x="2343150" y="2066925"/>
                  </a:lnTo>
                  <a:lnTo>
                    <a:pt x="2343150" y="2076450"/>
                  </a:lnTo>
                  <a:lnTo>
                    <a:pt x="2676525" y="2076450"/>
                  </a:lnTo>
                  <a:lnTo>
                    <a:pt x="2676525" y="2066925"/>
                  </a:lnTo>
                  <a:close/>
                </a:path>
                <a:path w="7362825" h="2762250">
                  <a:moveTo>
                    <a:pt x="2676525" y="1971675"/>
                  </a:moveTo>
                  <a:lnTo>
                    <a:pt x="2343150" y="1971675"/>
                  </a:lnTo>
                  <a:lnTo>
                    <a:pt x="2343150" y="1981200"/>
                  </a:lnTo>
                  <a:lnTo>
                    <a:pt x="2676525" y="1981200"/>
                  </a:lnTo>
                  <a:lnTo>
                    <a:pt x="2676525" y="1971675"/>
                  </a:lnTo>
                  <a:close/>
                </a:path>
                <a:path w="7362825" h="2762250">
                  <a:moveTo>
                    <a:pt x="2676525" y="1724025"/>
                  </a:moveTo>
                  <a:lnTo>
                    <a:pt x="2343150" y="1724025"/>
                  </a:lnTo>
                  <a:lnTo>
                    <a:pt x="2343150" y="1733550"/>
                  </a:lnTo>
                  <a:lnTo>
                    <a:pt x="2676525" y="1733550"/>
                  </a:lnTo>
                  <a:lnTo>
                    <a:pt x="2676525" y="1724025"/>
                  </a:lnTo>
                  <a:close/>
                </a:path>
                <a:path w="7362825" h="2762250">
                  <a:moveTo>
                    <a:pt x="2676525" y="1381125"/>
                  </a:moveTo>
                  <a:lnTo>
                    <a:pt x="2343150" y="1381125"/>
                  </a:lnTo>
                  <a:lnTo>
                    <a:pt x="2343150" y="1390650"/>
                  </a:lnTo>
                  <a:lnTo>
                    <a:pt x="2676525" y="1390650"/>
                  </a:lnTo>
                  <a:lnTo>
                    <a:pt x="2676525" y="1381125"/>
                  </a:lnTo>
                  <a:close/>
                </a:path>
                <a:path w="7362825" h="2762250">
                  <a:moveTo>
                    <a:pt x="2676525" y="1028700"/>
                  </a:moveTo>
                  <a:lnTo>
                    <a:pt x="2343150" y="1028700"/>
                  </a:lnTo>
                  <a:lnTo>
                    <a:pt x="2343150" y="1038225"/>
                  </a:lnTo>
                  <a:lnTo>
                    <a:pt x="2676525" y="1038225"/>
                  </a:lnTo>
                  <a:lnTo>
                    <a:pt x="2676525" y="1028700"/>
                  </a:lnTo>
                  <a:close/>
                </a:path>
                <a:path w="7362825" h="2762250">
                  <a:moveTo>
                    <a:pt x="2962275" y="2409825"/>
                  </a:moveTo>
                  <a:lnTo>
                    <a:pt x="2933700" y="2409825"/>
                  </a:lnTo>
                  <a:lnTo>
                    <a:pt x="2933700" y="2419350"/>
                  </a:lnTo>
                  <a:lnTo>
                    <a:pt x="2962275" y="2419350"/>
                  </a:lnTo>
                  <a:lnTo>
                    <a:pt x="2962275" y="2409825"/>
                  </a:lnTo>
                  <a:close/>
                </a:path>
                <a:path w="7362825" h="2762250">
                  <a:moveTo>
                    <a:pt x="3267075" y="2409825"/>
                  </a:moveTo>
                  <a:lnTo>
                    <a:pt x="3209925" y="2409825"/>
                  </a:lnTo>
                  <a:lnTo>
                    <a:pt x="3209925" y="2419350"/>
                  </a:lnTo>
                  <a:lnTo>
                    <a:pt x="3267075" y="2419350"/>
                  </a:lnTo>
                  <a:lnTo>
                    <a:pt x="3267075" y="2409825"/>
                  </a:lnTo>
                  <a:close/>
                </a:path>
                <a:path w="7362825" h="2762250">
                  <a:moveTo>
                    <a:pt x="3267075" y="2066925"/>
                  </a:moveTo>
                  <a:lnTo>
                    <a:pt x="2933700" y="2066925"/>
                  </a:lnTo>
                  <a:lnTo>
                    <a:pt x="2933700" y="2076450"/>
                  </a:lnTo>
                  <a:lnTo>
                    <a:pt x="3267075" y="2076450"/>
                  </a:lnTo>
                  <a:lnTo>
                    <a:pt x="3267075" y="2066925"/>
                  </a:lnTo>
                  <a:close/>
                </a:path>
                <a:path w="7362825" h="2762250">
                  <a:moveTo>
                    <a:pt x="3267075" y="1971675"/>
                  </a:moveTo>
                  <a:lnTo>
                    <a:pt x="2933700" y="1971675"/>
                  </a:lnTo>
                  <a:lnTo>
                    <a:pt x="2933700" y="1981200"/>
                  </a:lnTo>
                  <a:lnTo>
                    <a:pt x="3267075" y="1981200"/>
                  </a:lnTo>
                  <a:lnTo>
                    <a:pt x="3267075" y="1971675"/>
                  </a:lnTo>
                  <a:close/>
                </a:path>
                <a:path w="7362825" h="2762250">
                  <a:moveTo>
                    <a:pt x="3267075" y="1724025"/>
                  </a:moveTo>
                  <a:lnTo>
                    <a:pt x="2933700" y="1724025"/>
                  </a:lnTo>
                  <a:lnTo>
                    <a:pt x="2933700" y="1733550"/>
                  </a:lnTo>
                  <a:lnTo>
                    <a:pt x="3267075" y="1733550"/>
                  </a:lnTo>
                  <a:lnTo>
                    <a:pt x="3267075" y="1724025"/>
                  </a:lnTo>
                  <a:close/>
                </a:path>
                <a:path w="7362825" h="2762250">
                  <a:moveTo>
                    <a:pt x="3267075" y="1381125"/>
                  </a:moveTo>
                  <a:lnTo>
                    <a:pt x="2933700" y="1381125"/>
                  </a:lnTo>
                  <a:lnTo>
                    <a:pt x="2933700" y="1390650"/>
                  </a:lnTo>
                  <a:lnTo>
                    <a:pt x="3267075" y="1390650"/>
                  </a:lnTo>
                  <a:lnTo>
                    <a:pt x="3267075" y="1381125"/>
                  </a:lnTo>
                  <a:close/>
                </a:path>
                <a:path w="7362825" h="2762250">
                  <a:moveTo>
                    <a:pt x="3857625" y="2409825"/>
                  </a:moveTo>
                  <a:lnTo>
                    <a:pt x="3514725" y="2409825"/>
                  </a:lnTo>
                  <a:lnTo>
                    <a:pt x="3514725" y="2419350"/>
                  </a:lnTo>
                  <a:lnTo>
                    <a:pt x="3857625" y="2419350"/>
                  </a:lnTo>
                  <a:lnTo>
                    <a:pt x="3857625" y="2409825"/>
                  </a:lnTo>
                  <a:close/>
                </a:path>
                <a:path w="7362825" h="2762250">
                  <a:moveTo>
                    <a:pt x="3857625" y="2066925"/>
                  </a:moveTo>
                  <a:lnTo>
                    <a:pt x="3514725" y="2066925"/>
                  </a:lnTo>
                  <a:lnTo>
                    <a:pt x="3514725" y="2076450"/>
                  </a:lnTo>
                  <a:lnTo>
                    <a:pt x="3857625" y="2076450"/>
                  </a:lnTo>
                  <a:lnTo>
                    <a:pt x="3857625" y="2066925"/>
                  </a:lnTo>
                  <a:close/>
                </a:path>
                <a:path w="7362825" h="2762250">
                  <a:moveTo>
                    <a:pt x="3857625" y="1971675"/>
                  </a:moveTo>
                  <a:lnTo>
                    <a:pt x="3514725" y="1971675"/>
                  </a:lnTo>
                  <a:lnTo>
                    <a:pt x="3514725" y="1981200"/>
                  </a:lnTo>
                  <a:lnTo>
                    <a:pt x="3857625" y="1981200"/>
                  </a:lnTo>
                  <a:lnTo>
                    <a:pt x="3857625" y="1971675"/>
                  </a:lnTo>
                  <a:close/>
                </a:path>
                <a:path w="7362825" h="2762250">
                  <a:moveTo>
                    <a:pt x="3857625" y="1724025"/>
                  </a:moveTo>
                  <a:lnTo>
                    <a:pt x="3514725" y="1724025"/>
                  </a:lnTo>
                  <a:lnTo>
                    <a:pt x="3514725" y="1733550"/>
                  </a:lnTo>
                  <a:lnTo>
                    <a:pt x="3857625" y="1733550"/>
                  </a:lnTo>
                  <a:lnTo>
                    <a:pt x="3857625" y="1724025"/>
                  </a:lnTo>
                  <a:close/>
                </a:path>
                <a:path w="7362825" h="2762250">
                  <a:moveTo>
                    <a:pt x="3857625" y="1381125"/>
                  </a:moveTo>
                  <a:lnTo>
                    <a:pt x="3514725" y="1381125"/>
                  </a:lnTo>
                  <a:lnTo>
                    <a:pt x="3514725" y="1390650"/>
                  </a:lnTo>
                  <a:lnTo>
                    <a:pt x="3857625" y="1390650"/>
                  </a:lnTo>
                  <a:lnTo>
                    <a:pt x="3857625" y="1381125"/>
                  </a:lnTo>
                  <a:close/>
                </a:path>
                <a:path w="7362825" h="2762250">
                  <a:moveTo>
                    <a:pt x="4143375" y="2409825"/>
                  </a:moveTo>
                  <a:lnTo>
                    <a:pt x="4105275" y="2409825"/>
                  </a:lnTo>
                  <a:lnTo>
                    <a:pt x="4105275" y="2419350"/>
                  </a:lnTo>
                  <a:lnTo>
                    <a:pt x="4143375" y="2419350"/>
                  </a:lnTo>
                  <a:lnTo>
                    <a:pt x="4143375" y="2409825"/>
                  </a:lnTo>
                  <a:close/>
                </a:path>
                <a:path w="7362825" h="2762250">
                  <a:moveTo>
                    <a:pt x="4448175" y="2409825"/>
                  </a:moveTo>
                  <a:lnTo>
                    <a:pt x="4391025" y="2409825"/>
                  </a:lnTo>
                  <a:lnTo>
                    <a:pt x="4391025" y="2419350"/>
                  </a:lnTo>
                  <a:lnTo>
                    <a:pt x="4448175" y="2419350"/>
                  </a:lnTo>
                  <a:lnTo>
                    <a:pt x="4448175" y="2409825"/>
                  </a:lnTo>
                  <a:close/>
                </a:path>
                <a:path w="7362825" h="2762250">
                  <a:moveTo>
                    <a:pt x="4448175" y="2066925"/>
                  </a:moveTo>
                  <a:lnTo>
                    <a:pt x="4105275" y="2066925"/>
                  </a:lnTo>
                  <a:lnTo>
                    <a:pt x="4105275" y="2076450"/>
                  </a:lnTo>
                  <a:lnTo>
                    <a:pt x="4448175" y="2076450"/>
                  </a:lnTo>
                  <a:lnTo>
                    <a:pt x="4448175" y="2066925"/>
                  </a:lnTo>
                  <a:close/>
                </a:path>
                <a:path w="7362825" h="2762250">
                  <a:moveTo>
                    <a:pt x="4448175" y="1971675"/>
                  </a:moveTo>
                  <a:lnTo>
                    <a:pt x="4105275" y="1971675"/>
                  </a:lnTo>
                  <a:lnTo>
                    <a:pt x="4105275" y="1981200"/>
                  </a:lnTo>
                  <a:lnTo>
                    <a:pt x="4448175" y="1981200"/>
                  </a:lnTo>
                  <a:lnTo>
                    <a:pt x="4448175" y="1971675"/>
                  </a:lnTo>
                  <a:close/>
                </a:path>
                <a:path w="7362825" h="2762250">
                  <a:moveTo>
                    <a:pt x="4448175" y="1724025"/>
                  </a:moveTo>
                  <a:lnTo>
                    <a:pt x="4105275" y="1724025"/>
                  </a:lnTo>
                  <a:lnTo>
                    <a:pt x="4105275" y="1733550"/>
                  </a:lnTo>
                  <a:lnTo>
                    <a:pt x="4448175" y="1733550"/>
                  </a:lnTo>
                  <a:lnTo>
                    <a:pt x="4448175" y="1724025"/>
                  </a:lnTo>
                  <a:close/>
                </a:path>
                <a:path w="7362825" h="2762250">
                  <a:moveTo>
                    <a:pt x="4448175" y="1381125"/>
                  </a:moveTo>
                  <a:lnTo>
                    <a:pt x="4105275" y="1381125"/>
                  </a:lnTo>
                  <a:lnTo>
                    <a:pt x="4105275" y="1390650"/>
                  </a:lnTo>
                  <a:lnTo>
                    <a:pt x="4448175" y="1390650"/>
                  </a:lnTo>
                  <a:lnTo>
                    <a:pt x="4448175" y="1381125"/>
                  </a:lnTo>
                  <a:close/>
                </a:path>
                <a:path w="7362825" h="2762250">
                  <a:moveTo>
                    <a:pt x="4448175" y="1028700"/>
                  </a:moveTo>
                  <a:lnTo>
                    <a:pt x="2933700" y="1028700"/>
                  </a:lnTo>
                  <a:lnTo>
                    <a:pt x="2933700" y="1038225"/>
                  </a:lnTo>
                  <a:lnTo>
                    <a:pt x="4448175" y="1038225"/>
                  </a:lnTo>
                  <a:lnTo>
                    <a:pt x="4448175" y="1028700"/>
                  </a:lnTo>
                  <a:close/>
                </a:path>
                <a:path w="7362825" h="2762250">
                  <a:moveTo>
                    <a:pt x="4448175" y="685800"/>
                  </a:moveTo>
                  <a:lnTo>
                    <a:pt x="2343150" y="685800"/>
                  </a:lnTo>
                  <a:lnTo>
                    <a:pt x="2343150" y="695325"/>
                  </a:lnTo>
                  <a:lnTo>
                    <a:pt x="4448175" y="695325"/>
                  </a:lnTo>
                  <a:lnTo>
                    <a:pt x="4448175" y="685800"/>
                  </a:lnTo>
                  <a:close/>
                </a:path>
                <a:path w="7362825" h="2762250">
                  <a:moveTo>
                    <a:pt x="5029200" y="2409825"/>
                  </a:moveTo>
                  <a:lnTo>
                    <a:pt x="4695825" y="2409825"/>
                  </a:lnTo>
                  <a:lnTo>
                    <a:pt x="4695825" y="2419350"/>
                  </a:lnTo>
                  <a:lnTo>
                    <a:pt x="5029200" y="2419350"/>
                  </a:lnTo>
                  <a:lnTo>
                    <a:pt x="5029200" y="2409825"/>
                  </a:lnTo>
                  <a:close/>
                </a:path>
                <a:path w="7362825" h="2762250">
                  <a:moveTo>
                    <a:pt x="5029200" y="2066925"/>
                  </a:moveTo>
                  <a:lnTo>
                    <a:pt x="4695825" y="2066925"/>
                  </a:lnTo>
                  <a:lnTo>
                    <a:pt x="4695825" y="2076450"/>
                  </a:lnTo>
                  <a:lnTo>
                    <a:pt x="5029200" y="2076450"/>
                  </a:lnTo>
                  <a:lnTo>
                    <a:pt x="5029200" y="2066925"/>
                  </a:lnTo>
                  <a:close/>
                </a:path>
                <a:path w="7362825" h="2762250">
                  <a:moveTo>
                    <a:pt x="5029200" y="1971675"/>
                  </a:moveTo>
                  <a:lnTo>
                    <a:pt x="4695825" y="1971675"/>
                  </a:lnTo>
                  <a:lnTo>
                    <a:pt x="4695825" y="1981200"/>
                  </a:lnTo>
                  <a:lnTo>
                    <a:pt x="5029200" y="1981200"/>
                  </a:lnTo>
                  <a:lnTo>
                    <a:pt x="5029200" y="1971675"/>
                  </a:lnTo>
                  <a:close/>
                </a:path>
                <a:path w="7362825" h="2762250">
                  <a:moveTo>
                    <a:pt x="5029200" y="1724025"/>
                  </a:moveTo>
                  <a:lnTo>
                    <a:pt x="4695825" y="1724025"/>
                  </a:lnTo>
                  <a:lnTo>
                    <a:pt x="4695825" y="1733550"/>
                  </a:lnTo>
                  <a:lnTo>
                    <a:pt x="5029200" y="1733550"/>
                  </a:lnTo>
                  <a:lnTo>
                    <a:pt x="5029200" y="1724025"/>
                  </a:lnTo>
                  <a:close/>
                </a:path>
                <a:path w="7362825" h="2762250">
                  <a:moveTo>
                    <a:pt x="5029200" y="1381125"/>
                  </a:moveTo>
                  <a:lnTo>
                    <a:pt x="4695825" y="1381125"/>
                  </a:lnTo>
                  <a:lnTo>
                    <a:pt x="4695825" y="1390650"/>
                  </a:lnTo>
                  <a:lnTo>
                    <a:pt x="5029200" y="1390650"/>
                  </a:lnTo>
                  <a:lnTo>
                    <a:pt x="5029200" y="1381125"/>
                  </a:lnTo>
                  <a:close/>
                </a:path>
                <a:path w="7362825" h="2762250">
                  <a:moveTo>
                    <a:pt x="5029200" y="1028700"/>
                  </a:moveTo>
                  <a:lnTo>
                    <a:pt x="4695825" y="1028700"/>
                  </a:lnTo>
                  <a:lnTo>
                    <a:pt x="4695825" y="1038225"/>
                  </a:lnTo>
                  <a:lnTo>
                    <a:pt x="5029200" y="1038225"/>
                  </a:lnTo>
                  <a:lnTo>
                    <a:pt x="5029200" y="1028700"/>
                  </a:lnTo>
                  <a:close/>
                </a:path>
                <a:path w="7362825" h="2762250">
                  <a:moveTo>
                    <a:pt x="5029200" y="685800"/>
                  </a:moveTo>
                  <a:lnTo>
                    <a:pt x="4695825" y="685800"/>
                  </a:lnTo>
                  <a:lnTo>
                    <a:pt x="4695825" y="695325"/>
                  </a:lnTo>
                  <a:lnTo>
                    <a:pt x="5029200" y="695325"/>
                  </a:lnTo>
                  <a:lnTo>
                    <a:pt x="5029200" y="685800"/>
                  </a:lnTo>
                  <a:close/>
                </a:path>
                <a:path w="7362825" h="2762250">
                  <a:moveTo>
                    <a:pt x="5619750" y="2409825"/>
                  </a:moveTo>
                  <a:lnTo>
                    <a:pt x="5286375" y="2409825"/>
                  </a:lnTo>
                  <a:lnTo>
                    <a:pt x="5286375" y="2419350"/>
                  </a:lnTo>
                  <a:lnTo>
                    <a:pt x="5619750" y="2419350"/>
                  </a:lnTo>
                  <a:lnTo>
                    <a:pt x="5619750" y="2409825"/>
                  </a:lnTo>
                  <a:close/>
                </a:path>
                <a:path w="7362825" h="2762250">
                  <a:moveTo>
                    <a:pt x="6210300" y="2409825"/>
                  </a:moveTo>
                  <a:lnTo>
                    <a:pt x="5867400" y="2409825"/>
                  </a:lnTo>
                  <a:lnTo>
                    <a:pt x="5867400" y="2419350"/>
                  </a:lnTo>
                  <a:lnTo>
                    <a:pt x="6210300" y="2419350"/>
                  </a:lnTo>
                  <a:lnTo>
                    <a:pt x="6210300" y="2409825"/>
                  </a:lnTo>
                  <a:close/>
                </a:path>
                <a:path w="7362825" h="2762250">
                  <a:moveTo>
                    <a:pt x="6800850" y="2409825"/>
                  </a:moveTo>
                  <a:lnTo>
                    <a:pt x="6457950" y="2409825"/>
                  </a:lnTo>
                  <a:lnTo>
                    <a:pt x="6457950" y="2419350"/>
                  </a:lnTo>
                  <a:lnTo>
                    <a:pt x="6800850" y="2419350"/>
                  </a:lnTo>
                  <a:lnTo>
                    <a:pt x="6800850" y="2409825"/>
                  </a:lnTo>
                  <a:close/>
                </a:path>
                <a:path w="7362825" h="2762250">
                  <a:moveTo>
                    <a:pt x="7362825" y="2752725"/>
                  </a:moveTo>
                  <a:lnTo>
                    <a:pt x="0" y="2752725"/>
                  </a:lnTo>
                  <a:lnTo>
                    <a:pt x="0" y="2762250"/>
                  </a:lnTo>
                  <a:lnTo>
                    <a:pt x="7362825" y="2762250"/>
                  </a:lnTo>
                  <a:lnTo>
                    <a:pt x="7362825" y="2752725"/>
                  </a:lnTo>
                  <a:close/>
                </a:path>
                <a:path w="7362825" h="2762250">
                  <a:moveTo>
                    <a:pt x="7362825" y="2409825"/>
                  </a:moveTo>
                  <a:lnTo>
                    <a:pt x="7048500" y="2409825"/>
                  </a:lnTo>
                  <a:lnTo>
                    <a:pt x="7048500" y="2419350"/>
                  </a:lnTo>
                  <a:lnTo>
                    <a:pt x="7362825" y="2419350"/>
                  </a:lnTo>
                  <a:lnTo>
                    <a:pt x="7362825" y="2409825"/>
                  </a:lnTo>
                  <a:close/>
                </a:path>
                <a:path w="7362825" h="2762250">
                  <a:moveTo>
                    <a:pt x="7362825" y="2066925"/>
                  </a:moveTo>
                  <a:lnTo>
                    <a:pt x="5286375" y="2066925"/>
                  </a:lnTo>
                  <a:lnTo>
                    <a:pt x="5286375" y="2076450"/>
                  </a:lnTo>
                  <a:lnTo>
                    <a:pt x="7362825" y="2076450"/>
                  </a:lnTo>
                  <a:lnTo>
                    <a:pt x="7362825" y="2066925"/>
                  </a:lnTo>
                  <a:close/>
                </a:path>
                <a:path w="7362825" h="2762250">
                  <a:moveTo>
                    <a:pt x="7362825" y="1971675"/>
                  </a:moveTo>
                  <a:lnTo>
                    <a:pt x="5286375" y="1971675"/>
                  </a:lnTo>
                  <a:lnTo>
                    <a:pt x="5286375" y="1981200"/>
                  </a:lnTo>
                  <a:lnTo>
                    <a:pt x="7362825" y="1981200"/>
                  </a:lnTo>
                  <a:lnTo>
                    <a:pt x="7362825" y="1971675"/>
                  </a:lnTo>
                  <a:close/>
                </a:path>
                <a:path w="7362825" h="2762250">
                  <a:moveTo>
                    <a:pt x="7362825" y="1724025"/>
                  </a:moveTo>
                  <a:lnTo>
                    <a:pt x="5286375" y="1724025"/>
                  </a:lnTo>
                  <a:lnTo>
                    <a:pt x="5286375" y="1733550"/>
                  </a:lnTo>
                  <a:lnTo>
                    <a:pt x="7362825" y="1733550"/>
                  </a:lnTo>
                  <a:lnTo>
                    <a:pt x="7362825" y="1724025"/>
                  </a:lnTo>
                  <a:close/>
                </a:path>
                <a:path w="7362825" h="2762250">
                  <a:moveTo>
                    <a:pt x="7362825" y="1381125"/>
                  </a:moveTo>
                  <a:lnTo>
                    <a:pt x="5286375" y="1381125"/>
                  </a:lnTo>
                  <a:lnTo>
                    <a:pt x="5286375" y="1390650"/>
                  </a:lnTo>
                  <a:lnTo>
                    <a:pt x="7362825" y="1390650"/>
                  </a:lnTo>
                  <a:lnTo>
                    <a:pt x="7362825" y="1381125"/>
                  </a:lnTo>
                  <a:close/>
                </a:path>
                <a:path w="7362825" h="2762250">
                  <a:moveTo>
                    <a:pt x="7362825" y="1028700"/>
                  </a:moveTo>
                  <a:lnTo>
                    <a:pt x="5286375" y="1028700"/>
                  </a:lnTo>
                  <a:lnTo>
                    <a:pt x="5286375" y="1038225"/>
                  </a:lnTo>
                  <a:lnTo>
                    <a:pt x="7362825" y="1038225"/>
                  </a:lnTo>
                  <a:lnTo>
                    <a:pt x="7362825" y="1028700"/>
                  </a:lnTo>
                  <a:close/>
                </a:path>
                <a:path w="7362825" h="2762250">
                  <a:moveTo>
                    <a:pt x="7362825" y="685800"/>
                  </a:moveTo>
                  <a:lnTo>
                    <a:pt x="5286375" y="685800"/>
                  </a:lnTo>
                  <a:lnTo>
                    <a:pt x="5286375" y="695325"/>
                  </a:lnTo>
                  <a:lnTo>
                    <a:pt x="7362825" y="695325"/>
                  </a:lnTo>
                  <a:lnTo>
                    <a:pt x="7362825" y="685800"/>
                  </a:lnTo>
                  <a:close/>
                </a:path>
                <a:path w="7362825" h="2762250">
                  <a:moveTo>
                    <a:pt x="73628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7362825" y="352425"/>
                  </a:lnTo>
                  <a:lnTo>
                    <a:pt x="7362825" y="342900"/>
                  </a:lnTo>
                  <a:close/>
                </a:path>
                <a:path w="7362825" h="2762250">
                  <a:moveTo>
                    <a:pt x="73628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362825" y="9525"/>
                  </a:lnTo>
                  <a:lnTo>
                    <a:pt x="7362825" y="0"/>
                  </a:lnTo>
                  <a:close/>
                </a:path>
              </a:pathLst>
            </a:custGeom>
            <a:solidFill>
              <a:srgbClr val="3C4042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152762" y="3571874"/>
              <a:ext cx="7362825" cy="2085975"/>
            </a:xfrm>
            <a:custGeom>
              <a:avLst/>
              <a:gdLst/>
              <a:ahLst/>
              <a:cxnLst/>
              <a:rect l="l" t="t" r="r" b="b"/>
              <a:pathLst>
                <a:path w="7362825" h="2085975">
                  <a:moveTo>
                    <a:pt x="323850" y="2076450"/>
                  </a:moveTo>
                  <a:lnTo>
                    <a:pt x="0" y="2076450"/>
                  </a:lnTo>
                  <a:lnTo>
                    <a:pt x="0" y="2085975"/>
                  </a:lnTo>
                  <a:lnTo>
                    <a:pt x="323850" y="2085975"/>
                  </a:lnTo>
                  <a:lnTo>
                    <a:pt x="323850" y="2076450"/>
                  </a:lnTo>
                  <a:close/>
                </a:path>
                <a:path w="7362825" h="2085975">
                  <a:moveTo>
                    <a:pt x="323850" y="2019300"/>
                  </a:moveTo>
                  <a:lnTo>
                    <a:pt x="0" y="2019300"/>
                  </a:lnTo>
                  <a:lnTo>
                    <a:pt x="0" y="2028825"/>
                  </a:lnTo>
                  <a:lnTo>
                    <a:pt x="323850" y="2028825"/>
                  </a:lnTo>
                  <a:lnTo>
                    <a:pt x="323850" y="2019300"/>
                  </a:lnTo>
                  <a:close/>
                </a:path>
                <a:path w="7362825" h="2085975">
                  <a:moveTo>
                    <a:pt x="323850" y="1590675"/>
                  </a:moveTo>
                  <a:lnTo>
                    <a:pt x="0" y="1590675"/>
                  </a:lnTo>
                  <a:lnTo>
                    <a:pt x="0" y="1600200"/>
                  </a:lnTo>
                  <a:lnTo>
                    <a:pt x="323850" y="1600200"/>
                  </a:lnTo>
                  <a:lnTo>
                    <a:pt x="323850" y="1590675"/>
                  </a:lnTo>
                  <a:close/>
                </a:path>
                <a:path w="7362825" h="2085975">
                  <a:moveTo>
                    <a:pt x="323850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323850" y="1323975"/>
                  </a:lnTo>
                  <a:lnTo>
                    <a:pt x="323850" y="1314450"/>
                  </a:lnTo>
                  <a:close/>
                </a:path>
                <a:path w="7362825" h="2085975">
                  <a:moveTo>
                    <a:pt x="914400" y="2076450"/>
                  </a:moveTo>
                  <a:lnTo>
                    <a:pt x="571500" y="2076450"/>
                  </a:lnTo>
                  <a:lnTo>
                    <a:pt x="571500" y="2085975"/>
                  </a:lnTo>
                  <a:lnTo>
                    <a:pt x="914400" y="2085975"/>
                  </a:lnTo>
                  <a:lnTo>
                    <a:pt x="914400" y="2076450"/>
                  </a:lnTo>
                  <a:close/>
                </a:path>
                <a:path w="7362825" h="2085975">
                  <a:moveTo>
                    <a:pt x="914400" y="2019300"/>
                  </a:moveTo>
                  <a:lnTo>
                    <a:pt x="571500" y="2019300"/>
                  </a:lnTo>
                  <a:lnTo>
                    <a:pt x="571500" y="2028825"/>
                  </a:lnTo>
                  <a:lnTo>
                    <a:pt x="914400" y="2028825"/>
                  </a:lnTo>
                  <a:lnTo>
                    <a:pt x="914400" y="2019300"/>
                  </a:lnTo>
                  <a:close/>
                </a:path>
                <a:path w="7362825" h="2085975">
                  <a:moveTo>
                    <a:pt x="914400" y="1590675"/>
                  </a:moveTo>
                  <a:lnTo>
                    <a:pt x="571500" y="1590675"/>
                  </a:lnTo>
                  <a:lnTo>
                    <a:pt x="571500" y="1600200"/>
                  </a:lnTo>
                  <a:lnTo>
                    <a:pt x="914400" y="1600200"/>
                  </a:lnTo>
                  <a:lnTo>
                    <a:pt x="914400" y="1590675"/>
                  </a:lnTo>
                  <a:close/>
                </a:path>
                <a:path w="7362825" h="2085975">
                  <a:moveTo>
                    <a:pt x="1504950" y="2076450"/>
                  </a:moveTo>
                  <a:lnTo>
                    <a:pt x="1162050" y="2076450"/>
                  </a:lnTo>
                  <a:lnTo>
                    <a:pt x="1162050" y="2085975"/>
                  </a:lnTo>
                  <a:lnTo>
                    <a:pt x="1504950" y="2085975"/>
                  </a:lnTo>
                  <a:lnTo>
                    <a:pt x="1504950" y="2076450"/>
                  </a:lnTo>
                  <a:close/>
                </a:path>
                <a:path w="7362825" h="2085975">
                  <a:moveTo>
                    <a:pt x="1504950" y="2019300"/>
                  </a:moveTo>
                  <a:lnTo>
                    <a:pt x="1162050" y="2019300"/>
                  </a:lnTo>
                  <a:lnTo>
                    <a:pt x="1162050" y="2028825"/>
                  </a:lnTo>
                  <a:lnTo>
                    <a:pt x="1504950" y="2028825"/>
                  </a:lnTo>
                  <a:lnTo>
                    <a:pt x="1504950" y="2019300"/>
                  </a:lnTo>
                  <a:close/>
                </a:path>
                <a:path w="7362825" h="2085975">
                  <a:moveTo>
                    <a:pt x="1504950" y="1590675"/>
                  </a:moveTo>
                  <a:lnTo>
                    <a:pt x="1162050" y="1590675"/>
                  </a:lnTo>
                  <a:lnTo>
                    <a:pt x="1162050" y="1600200"/>
                  </a:lnTo>
                  <a:lnTo>
                    <a:pt x="1504950" y="1600200"/>
                  </a:lnTo>
                  <a:lnTo>
                    <a:pt x="1504950" y="1590675"/>
                  </a:lnTo>
                  <a:close/>
                </a:path>
                <a:path w="7362825" h="2085975">
                  <a:moveTo>
                    <a:pt x="1504950" y="1314450"/>
                  </a:moveTo>
                  <a:lnTo>
                    <a:pt x="571500" y="1314450"/>
                  </a:lnTo>
                  <a:lnTo>
                    <a:pt x="571500" y="1323975"/>
                  </a:lnTo>
                  <a:lnTo>
                    <a:pt x="1504950" y="1323975"/>
                  </a:lnTo>
                  <a:lnTo>
                    <a:pt x="1504950" y="1314450"/>
                  </a:lnTo>
                  <a:close/>
                </a:path>
                <a:path w="7362825" h="2085975">
                  <a:moveTo>
                    <a:pt x="1504950" y="1104900"/>
                  </a:moveTo>
                  <a:lnTo>
                    <a:pt x="0" y="1104900"/>
                  </a:lnTo>
                  <a:lnTo>
                    <a:pt x="0" y="1114425"/>
                  </a:lnTo>
                  <a:lnTo>
                    <a:pt x="1504950" y="1114425"/>
                  </a:lnTo>
                  <a:lnTo>
                    <a:pt x="1504950" y="1104900"/>
                  </a:lnTo>
                  <a:close/>
                </a:path>
                <a:path w="7362825" h="2085975">
                  <a:moveTo>
                    <a:pt x="2095500" y="2076450"/>
                  </a:moveTo>
                  <a:lnTo>
                    <a:pt x="1752600" y="2076450"/>
                  </a:lnTo>
                  <a:lnTo>
                    <a:pt x="1752600" y="2085975"/>
                  </a:lnTo>
                  <a:lnTo>
                    <a:pt x="2095500" y="2085975"/>
                  </a:lnTo>
                  <a:lnTo>
                    <a:pt x="2095500" y="2076450"/>
                  </a:lnTo>
                  <a:close/>
                </a:path>
                <a:path w="7362825" h="2085975">
                  <a:moveTo>
                    <a:pt x="2095500" y="2019300"/>
                  </a:moveTo>
                  <a:lnTo>
                    <a:pt x="1752600" y="2019300"/>
                  </a:lnTo>
                  <a:lnTo>
                    <a:pt x="1752600" y="2028825"/>
                  </a:lnTo>
                  <a:lnTo>
                    <a:pt x="2095500" y="2028825"/>
                  </a:lnTo>
                  <a:lnTo>
                    <a:pt x="2095500" y="2019300"/>
                  </a:lnTo>
                  <a:close/>
                </a:path>
                <a:path w="7362825" h="2085975">
                  <a:moveTo>
                    <a:pt x="2095500" y="1590675"/>
                  </a:moveTo>
                  <a:lnTo>
                    <a:pt x="1752600" y="1590675"/>
                  </a:lnTo>
                  <a:lnTo>
                    <a:pt x="1752600" y="1600200"/>
                  </a:lnTo>
                  <a:lnTo>
                    <a:pt x="2095500" y="1600200"/>
                  </a:lnTo>
                  <a:lnTo>
                    <a:pt x="2095500" y="1590675"/>
                  </a:lnTo>
                  <a:close/>
                </a:path>
                <a:path w="7362825" h="2085975">
                  <a:moveTo>
                    <a:pt x="2095500" y="1314450"/>
                  </a:moveTo>
                  <a:lnTo>
                    <a:pt x="1752600" y="1314450"/>
                  </a:lnTo>
                  <a:lnTo>
                    <a:pt x="1752600" y="1323975"/>
                  </a:lnTo>
                  <a:lnTo>
                    <a:pt x="2095500" y="1323975"/>
                  </a:lnTo>
                  <a:lnTo>
                    <a:pt x="2095500" y="1314450"/>
                  </a:lnTo>
                  <a:close/>
                </a:path>
                <a:path w="7362825" h="2085975">
                  <a:moveTo>
                    <a:pt x="2095500" y="1104900"/>
                  </a:moveTo>
                  <a:lnTo>
                    <a:pt x="1752600" y="1104900"/>
                  </a:lnTo>
                  <a:lnTo>
                    <a:pt x="1752600" y="1114425"/>
                  </a:lnTo>
                  <a:lnTo>
                    <a:pt x="2095500" y="1114425"/>
                  </a:lnTo>
                  <a:lnTo>
                    <a:pt x="2095500" y="1104900"/>
                  </a:lnTo>
                  <a:close/>
                </a:path>
                <a:path w="7362825" h="2085975">
                  <a:moveTo>
                    <a:pt x="2095500" y="933450"/>
                  </a:moveTo>
                  <a:lnTo>
                    <a:pt x="0" y="933450"/>
                  </a:lnTo>
                  <a:lnTo>
                    <a:pt x="0" y="942975"/>
                  </a:lnTo>
                  <a:lnTo>
                    <a:pt x="2095500" y="942975"/>
                  </a:lnTo>
                  <a:lnTo>
                    <a:pt x="2095500" y="933450"/>
                  </a:lnTo>
                  <a:close/>
                </a:path>
                <a:path w="7362825" h="2085975">
                  <a:moveTo>
                    <a:pt x="2095500" y="781050"/>
                  </a:moveTo>
                  <a:lnTo>
                    <a:pt x="0" y="781050"/>
                  </a:lnTo>
                  <a:lnTo>
                    <a:pt x="0" y="790575"/>
                  </a:lnTo>
                  <a:lnTo>
                    <a:pt x="2095500" y="790575"/>
                  </a:lnTo>
                  <a:lnTo>
                    <a:pt x="2095500" y="781050"/>
                  </a:lnTo>
                  <a:close/>
                </a:path>
                <a:path w="7362825" h="2085975">
                  <a:moveTo>
                    <a:pt x="2095500" y="657225"/>
                  </a:moveTo>
                  <a:lnTo>
                    <a:pt x="0" y="657225"/>
                  </a:lnTo>
                  <a:lnTo>
                    <a:pt x="0" y="666750"/>
                  </a:lnTo>
                  <a:lnTo>
                    <a:pt x="2095500" y="666750"/>
                  </a:lnTo>
                  <a:lnTo>
                    <a:pt x="2095500" y="657225"/>
                  </a:lnTo>
                  <a:close/>
                </a:path>
                <a:path w="7362825" h="2085975">
                  <a:moveTo>
                    <a:pt x="2095500" y="542925"/>
                  </a:moveTo>
                  <a:lnTo>
                    <a:pt x="0" y="542925"/>
                  </a:lnTo>
                  <a:lnTo>
                    <a:pt x="0" y="552450"/>
                  </a:lnTo>
                  <a:lnTo>
                    <a:pt x="2095500" y="552450"/>
                  </a:lnTo>
                  <a:lnTo>
                    <a:pt x="2095500" y="542925"/>
                  </a:lnTo>
                  <a:close/>
                </a:path>
                <a:path w="7362825" h="2085975">
                  <a:moveTo>
                    <a:pt x="2095500" y="447675"/>
                  </a:moveTo>
                  <a:lnTo>
                    <a:pt x="0" y="447675"/>
                  </a:lnTo>
                  <a:lnTo>
                    <a:pt x="0" y="457200"/>
                  </a:lnTo>
                  <a:lnTo>
                    <a:pt x="2095500" y="457200"/>
                  </a:lnTo>
                  <a:lnTo>
                    <a:pt x="2095500" y="447675"/>
                  </a:lnTo>
                  <a:close/>
                </a:path>
                <a:path w="7362825" h="2085975">
                  <a:moveTo>
                    <a:pt x="2676525" y="2076450"/>
                  </a:moveTo>
                  <a:lnTo>
                    <a:pt x="2343150" y="2076450"/>
                  </a:lnTo>
                  <a:lnTo>
                    <a:pt x="2343150" y="2085975"/>
                  </a:lnTo>
                  <a:lnTo>
                    <a:pt x="2676525" y="2085975"/>
                  </a:lnTo>
                  <a:lnTo>
                    <a:pt x="2676525" y="2076450"/>
                  </a:lnTo>
                  <a:close/>
                </a:path>
                <a:path w="7362825" h="2085975">
                  <a:moveTo>
                    <a:pt x="2676525" y="2019300"/>
                  </a:moveTo>
                  <a:lnTo>
                    <a:pt x="2343150" y="2019300"/>
                  </a:lnTo>
                  <a:lnTo>
                    <a:pt x="2343150" y="2028825"/>
                  </a:lnTo>
                  <a:lnTo>
                    <a:pt x="2676525" y="2028825"/>
                  </a:lnTo>
                  <a:lnTo>
                    <a:pt x="2676525" y="2019300"/>
                  </a:lnTo>
                  <a:close/>
                </a:path>
                <a:path w="7362825" h="2085975">
                  <a:moveTo>
                    <a:pt x="2676525" y="1590675"/>
                  </a:moveTo>
                  <a:lnTo>
                    <a:pt x="2343150" y="1590675"/>
                  </a:lnTo>
                  <a:lnTo>
                    <a:pt x="2343150" y="1600200"/>
                  </a:lnTo>
                  <a:lnTo>
                    <a:pt x="2676525" y="1600200"/>
                  </a:lnTo>
                  <a:lnTo>
                    <a:pt x="2676525" y="1590675"/>
                  </a:lnTo>
                  <a:close/>
                </a:path>
                <a:path w="7362825" h="2085975">
                  <a:moveTo>
                    <a:pt x="2676525" y="1314450"/>
                  </a:moveTo>
                  <a:lnTo>
                    <a:pt x="2343150" y="1314450"/>
                  </a:lnTo>
                  <a:lnTo>
                    <a:pt x="2343150" y="1323975"/>
                  </a:lnTo>
                  <a:lnTo>
                    <a:pt x="2676525" y="1323975"/>
                  </a:lnTo>
                  <a:lnTo>
                    <a:pt x="2676525" y="1314450"/>
                  </a:lnTo>
                  <a:close/>
                </a:path>
                <a:path w="7362825" h="2085975">
                  <a:moveTo>
                    <a:pt x="2676525" y="1104900"/>
                  </a:moveTo>
                  <a:lnTo>
                    <a:pt x="2343150" y="1104900"/>
                  </a:lnTo>
                  <a:lnTo>
                    <a:pt x="2343150" y="1114425"/>
                  </a:lnTo>
                  <a:lnTo>
                    <a:pt x="2676525" y="1114425"/>
                  </a:lnTo>
                  <a:lnTo>
                    <a:pt x="2676525" y="1104900"/>
                  </a:lnTo>
                  <a:close/>
                </a:path>
                <a:path w="7362825" h="2085975">
                  <a:moveTo>
                    <a:pt x="2676525" y="933450"/>
                  </a:moveTo>
                  <a:lnTo>
                    <a:pt x="2343150" y="933450"/>
                  </a:lnTo>
                  <a:lnTo>
                    <a:pt x="2343150" y="942975"/>
                  </a:lnTo>
                  <a:lnTo>
                    <a:pt x="2676525" y="942975"/>
                  </a:lnTo>
                  <a:lnTo>
                    <a:pt x="2676525" y="933450"/>
                  </a:lnTo>
                  <a:close/>
                </a:path>
                <a:path w="7362825" h="2085975">
                  <a:moveTo>
                    <a:pt x="3267075" y="2076450"/>
                  </a:moveTo>
                  <a:lnTo>
                    <a:pt x="2933700" y="2076450"/>
                  </a:lnTo>
                  <a:lnTo>
                    <a:pt x="2933700" y="2085975"/>
                  </a:lnTo>
                  <a:lnTo>
                    <a:pt x="3267075" y="2085975"/>
                  </a:lnTo>
                  <a:lnTo>
                    <a:pt x="3267075" y="2076450"/>
                  </a:lnTo>
                  <a:close/>
                </a:path>
                <a:path w="7362825" h="2085975">
                  <a:moveTo>
                    <a:pt x="3267075" y="2019300"/>
                  </a:moveTo>
                  <a:lnTo>
                    <a:pt x="2933700" y="2019300"/>
                  </a:lnTo>
                  <a:lnTo>
                    <a:pt x="2933700" y="2028825"/>
                  </a:lnTo>
                  <a:lnTo>
                    <a:pt x="3267075" y="2028825"/>
                  </a:lnTo>
                  <a:lnTo>
                    <a:pt x="3267075" y="2019300"/>
                  </a:lnTo>
                  <a:close/>
                </a:path>
                <a:path w="7362825" h="2085975">
                  <a:moveTo>
                    <a:pt x="3267075" y="1590675"/>
                  </a:moveTo>
                  <a:lnTo>
                    <a:pt x="2933700" y="1590675"/>
                  </a:lnTo>
                  <a:lnTo>
                    <a:pt x="2933700" y="1600200"/>
                  </a:lnTo>
                  <a:lnTo>
                    <a:pt x="3267075" y="1600200"/>
                  </a:lnTo>
                  <a:lnTo>
                    <a:pt x="3267075" y="1590675"/>
                  </a:lnTo>
                  <a:close/>
                </a:path>
                <a:path w="7362825" h="2085975">
                  <a:moveTo>
                    <a:pt x="3857625" y="2076450"/>
                  </a:moveTo>
                  <a:lnTo>
                    <a:pt x="3514725" y="2076450"/>
                  </a:lnTo>
                  <a:lnTo>
                    <a:pt x="3514725" y="2085975"/>
                  </a:lnTo>
                  <a:lnTo>
                    <a:pt x="3857625" y="2085975"/>
                  </a:lnTo>
                  <a:lnTo>
                    <a:pt x="3857625" y="2076450"/>
                  </a:lnTo>
                  <a:close/>
                </a:path>
                <a:path w="7362825" h="2085975">
                  <a:moveTo>
                    <a:pt x="3857625" y="2019300"/>
                  </a:moveTo>
                  <a:lnTo>
                    <a:pt x="3514725" y="2019300"/>
                  </a:lnTo>
                  <a:lnTo>
                    <a:pt x="3514725" y="2028825"/>
                  </a:lnTo>
                  <a:lnTo>
                    <a:pt x="3857625" y="2028825"/>
                  </a:lnTo>
                  <a:lnTo>
                    <a:pt x="3857625" y="2019300"/>
                  </a:lnTo>
                  <a:close/>
                </a:path>
                <a:path w="7362825" h="2085975">
                  <a:moveTo>
                    <a:pt x="3857625" y="1590675"/>
                  </a:moveTo>
                  <a:lnTo>
                    <a:pt x="3514725" y="1590675"/>
                  </a:lnTo>
                  <a:lnTo>
                    <a:pt x="3514725" y="1600200"/>
                  </a:lnTo>
                  <a:lnTo>
                    <a:pt x="3857625" y="1600200"/>
                  </a:lnTo>
                  <a:lnTo>
                    <a:pt x="3857625" y="1590675"/>
                  </a:lnTo>
                  <a:close/>
                </a:path>
                <a:path w="7362825" h="2085975">
                  <a:moveTo>
                    <a:pt x="3857625" y="1314450"/>
                  </a:moveTo>
                  <a:lnTo>
                    <a:pt x="2933700" y="1314450"/>
                  </a:lnTo>
                  <a:lnTo>
                    <a:pt x="2933700" y="1323975"/>
                  </a:lnTo>
                  <a:lnTo>
                    <a:pt x="3857625" y="1323975"/>
                  </a:lnTo>
                  <a:lnTo>
                    <a:pt x="3857625" y="1314450"/>
                  </a:lnTo>
                  <a:close/>
                </a:path>
                <a:path w="7362825" h="2085975">
                  <a:moveTo>
                    <a:pt x="4448175" y="2076450"/>
                  </a:moveTo>
                  <a:lnTo>
                    <a:pt x="4105275" y="2076450"/>
                  </a:lnTo>
                  <a:lnTo>
                    <a:pt x="4105275" y="2085975"/>
                  </a:lnTo>
                  <a:lnTo>
                    <a:pt x="4448175" y="2085975"/>
                  </a:lnTo>
                  <a:lnTo>
                    <a:pt x="4448175" y="2076450"/>
                  </a:lnTo>
                  <a:close/>
                </a:path>
                <a:path w="7362825" h="2085975">
                  <a:moveTo>
                    <a:pt x="4448175" y="2019300"/>
                  </a:moveTo>
                  <a:lnTo>
                    <a:pt x="4105275" y="2019300"/>
                  </a:lnTo>
                  <a:lnTo>
                    <a:pt x="4105275" y="2028825"/>
                  </a:lnTo>
                  <a:lnTo>
                    <a:pt x="4448175" y="2028825"/>
                  </a:lnTo>
                  <a:lnTo>
                    <a:pt x="4448175" y="2019300"/>
                  </a:lnTo>
                  <a:close/>
                </a:path>
                <a:path w="7362825" h="2085975">
                  <a:moveTo>
                    <a:pt x="4448175" y="1590675"/>
                  </a:moveTo>
                  <a:lnTo>
                    <a:pt x="4105275" y="1590675"/>
                  </a:lnTo>
                  <a:lnTo>
                    <a:pt x="4105275" y="1600200"/>
                  </a:lnTo>
                  <a:lnTo>
                    <a:pt x="4448175" y="1600200"/>
                  </a:lnTo>
                  <a:lnTo>
                    <a:pt x="4448175" y="1590675"/>
                  </a:lnTo>
                  <a:close/>
                </a:path>
                <a:path w="7362825" h="2085975">
                  <a:moveTo>
                    <a:pt x="4448175" y="1314450"/>
                  </a:moveTo>
                  <a:lnTo>
                    <a:pt x="4105275" y="1314450"/>
                  </a:lnTo>
                  <a:lnTo>
                    <a:pt x="4105275" y="1323975"/>
                  </a:lnTo>
                  <a:lnTo>
                    <a:pt x="4448175" y="1323975"/>
                  </a:lnTo>
                  <a:lnTo>
                    <a:pt x="4448175" y="1314450"/>
                  </a:lnTo>
                  <a:close/>
                </a:path>
                <a:path w="7362825" h="2085975">
                  <a:moveTo>
                    <a:pt x="4448175" y="1104900"/>
                  </a:moveTo>
                  <a:lnTo>
                    <a:pt x="2933700" y="1104900"/>
                  </a:lnTo>
                  <a:lnTo>
                    <a:pt x="2933700" y="1114425"/>
                  </a:lnTo>
                  <a:lnTo>
                    <a:pt x="4448175" y="1114425"/>
                  </a:lnTo>
                  <a:lnTo>
                    <a:pt x="4448175" y="1104900"/>
                  </a:lnTo>
                  <a:close/>
                </a:path>
                <a:path w="7362825" h="2085975">
                  <a:moveTo>
                    <a:pt x="4448175" y="933450"/>
                  </a:moveTo>
                  <a:lnTo>
                    <a:pt x="2933700" y="933450"/>
                  </a:lnTo>
                  <a:lnTo>
                    <a:pt x="2933700" y="942975"/>
                  </a:lnTo>
                  <a:lnTo>
                    <a:pt x="4448175" y="942975"/>
                  </a:lnTo>
                  <a:lnTo>
                    <a:pt x="4448175" y="933450"/>
                  </a:lnTo>
                  <a:close/>
                </a:path>
                <a:path w="7362825" h="2085975">
                  <a:moveTo>
                    <a:pt x="4448175" y="781050"/>
                  </a:moveTo>
                  <a:lnTo>
                    <a:pt x="2343150" y="781050"/>
                  </a:lnTo>
                  <a:lnTo>
                    <a:pt x="2343150" y="790575"/>
                  </a:lnTo>
                  <a:lnTo>
                    <a:pt x="4448175" y="790575"/>
                  </a:lnTo>
                  <a:lnTo>
                    <a:pt x="4448175" y="781050"/>
                  </a:lnTo>
                  <a:close/>
                </a:path>
                <a:path w="7362825" h="2085975">
                  <a:moveTo>
                    <a:pt x="4448175" y="657225"/>
                  </a:moveTo>
                  <a:lnTo>
                    <a:pt x="2343150" y="657225"/>
                  </a:lnTo>
                  <a:lnTo>
                    <a:pt x="2343150" y="666750"/>
                  </a:lnTo>
                  <a:lnTo>
                    <a:pt x="4448175" y="666750"/>
                  </a:lnTo>
                  <a:lnTo>
                    <a:pt x="4448175" y="657225"/>
                  </a:lnTo>
                  <a:close/>
                </a:path>
                <a:path w="7362825" h="2085975">
                  <a:moveTo>
                    <a:pt x="4448175" y="542925"/>
                  </a:moveTo>
                  <a:lnTo>
                    <a:pt x="2343150" y="542925"/>
                  </a:lnTo>
                  <a:lnTo>
                    <a:pt x="2343150" y="552450"/>
                  </a:lnTo>
                  <a:lnTo>
                    <a:pt x="4448175" y="552450"/>
                  </a:lnTo>
                  <a:lnTo>
                    <a:pt x="4448175" y="542925"/>
                  </a:lnTo>
                  <a:close/>
                </a:path>
                <a:path w="7362825" h="2085975">
                  <a:moveTo>
                    <a:pt x="4448175" y="447675"/>
                  </a:moveTo>
                  <a:lnTo>
                    <a:pt x="2343150" y="447675"/>
                  </a:lnTo>
                  <a:lnTo>
                    <a:pt x="2343150" y="457200"/>
                  </a:lnTo>
                  <a:lnTo>
                    <a:pt x="4448175" y="457200"/>
                  </a:lnTo>
                  <a:lnTo>
                    <a:pt x="4448175" y="447675"/>
                  </a:lnTo>
                  <a:close/>
                </a:path>
                <a:path w="7362825" h="2085975">
                  <a:moveTo>
                    <a:pt x="5029200" y="2076450"/>
                  </a:moveTo>
                  <a:lnTo>
                    <a:pt x="4695825" y="2076450"/>
                  </a:lnTo>
                  <a:lnTo>
                    <a:pt x="4695825" y="2085975"/>
                  </a:lnTo>
                  <a:lnTo>
                    <a:pt x="5029200" y="2085975"/>
                  </a:lnTo>
                  <a:lnTo>
                    <a:pt x="5029200" y="2076450"/>
                  </a:lnTo>
                  <a:close/>
                </a:path>
                <a:path w="7362825" h="2085975">
                  <a:moveTo>
                    <a:pt x="5029200" y="2019300"/>
                  </a:moveTo>
                  <a:lnTo>
                    <a:pt x="4695825" y="2019300"/>
                  </a:lnTo>
                  <a:lnTo>
                    <a:pt x="4695825" y="2028825"/>
                  </a:lnTo>
                  <a:lnTo>
                    <a:pt x="5029200" y="2028825"/>
                  </a:lnTo>
                  <a:lnTo>
                    <a:pt x="5029200" y="2019300"/>
                  </a:lnTo>
                  <a:close/>
                </a:path>
                <a:path w="7362825" h="2085975">
                  <a:moveTo>
                    <a:pt x="5029200" y="1590675"/>
                  </a:moveTo>
                  <a:lnTo>
                    <a:pt x="4695825" y="1590675"/>
                  </a:lnTo>
                  <a:lnTo>
                    <a:pt x="4695825" y="1600200"/>
                  </a:lnTo>
                  <a:lnTo>
                    <a:pt x="5029200" y="1600200"/>
                  </a:lnTo>
                  <a:lnTo>
                    <a:pt x="5029200" y="1590675"/>
                  </a:lnTo>
                  <a:close/>
                </a:path>
                <a:path w="7362825" h="2085975">
                  <a:moveTo>
                    <a:pt x="5029200" y="1314450"/>
                  </a:moveTo>
                  <a:lnTo>
                    <a:pt x="4695825" y="1314450"/>
                  </a:lnTo>
                  <a:lnTo>
                    <a:pt x="4695825" y="1323975"/>
                  </a:lnTo>
                  <a:lnTo>
                    <a:pt x="5029200" y="1323975"/>
                  </a:lnTo>
                  <a:lnTo>
                    <a:pt x="5029200" y="1314450"/>
                  </a:lnTo>
                  <a:close/>
                </a:path>
                <a:path w="7362825" h="2085975">
                  <a:moveTo>
                    <a:pt x="5029200" y="1104900"/>
                  </a:moveTo>
                  <a:lnTo>
                    <a:pt x="4695825" y="1104900"/>
                  </a:lnTo>
                  <a:lnTo>
                    <a:pt x="4695825" y="1114425"/>
                  </a:lnTo>
                  <a:lnTo>
                    <a:pt x="5029200" y="1114425"/>
                  </a:lnTo>
                  <a:lnTo>
                    <a:pt x="5029200" y="1104900"/>
                  </a:lnTo>
                  <a:close/>
                </a:path>
                <a:path w="7362825" h="2085975">
                  <a:moveTo>
                    <a:pt x="5029200" y="933450"/>
                  </a:moveTo>
                  <a:lnTo>
                    <a:pt x="4695825" y="933450"/>
                  </a:lnTo>
                  <a:lnTo>
                    <a:pt x="4695825" y="942975"/>
                  </a:lnTo>
                  <a:lnTo>
                    <a:pt x="5029200" y="942975"/>
                  </a:lnTo>
                  <a:lnTo>
                    <a:pt x="5029200" y="933450"/>
                  </a:lnTo>
                  <a:close/>
                </a:path>
                <a:path w="7362825" h="2085975">
                  <a:moveTo>
                    <a:pt x="5029200" y="781050"/>
                  </a:moveTo>
                  <a:lnTo>
                    <a:pt x="4695825" y="781050"/>
                  </a:lnTo>
                  <a:lnTo>
                    <a:pt x="4695825" y="790575"/>
                  </a:lnTo>
                  <a:lnTo>
                    <a:pt x="5029200" y="790575"/>
                  </a:lnTo>
                  <a:lnTo>
                    <a:pt x="5029200" y="781050"/>
                  </a:lnTo>
                  <a:close/>
                </a:path>
                <a:path w="7362825" h="2085975">
                  <a:moveTo>
                    <a:pt x="5029200" y="657225"/>
                  </a:moveTo>
                  <a:lnTo>
                    <a:pt x="4695825" y="657225"/>
                  </a:lnTo>
                  <a:lnTo>
                    <a:pt x="4695825" y="666750"/>
                  </a:lnTo>
                  <a:lnTo>
                    <a:pt x="5029200" y="666750"/>
                  </a:lnTo>
                  <a:lnTo>
                    <a:pt x="5029200" y="657225"/>
                  </a:lnTo>
                  <a:close/>
                </a:path>
                <a:path w="7362825" h="2085975">
                  <a:moveTo>
                    <a:pt x="5029200" y="542925"/>
                  </a:moveTo>
                  <a:lnTo>
                    <a:pt x="4695825" y="542925"/>
                  </a:lnTo>
                  <a:lnTo>
                    <a:pt x="4695825" y="552450"/>
                  </a:lnTo>
                  <a:lnTo>
                    <a:pt x="5029200" y="552450"/>
                  </a:lnTo>
                  <a:lnTo>
                    <a:pt x="5029200" y="542925"/>
                  </a:lnTo>
                  <a:close/>
                </a:path>
                <a:path w="7362825" h="2085975">
                  <a:moveTo>
                    <a:pt x="7362825" y="2076450"/>
                  </a:moveTo>
                  <a:lnTo>
                    <a:pt x="5286375" y="2076450"/>
                  </a:lnTo>
                  <a:lnTo>
                    <a:pt x="5286375" y="2085975"/>
                  </a:lnTo>
                  <a:lnTo>
                    <a:pt x="7362825" y="2085975"/>
                  </a:lnTo>
                  <a:lnTo>
                    <a:pt x="7362825" y="2076450"/>
                  </a:lnTo>
                  <a:close/>
                </a:path>
                <a:path w="7362825" h="2085975">
                  <a:moveTo>
                    <a:pt x="7362825" y="2019300"/>
                  </a:moveTo>
                  <a:lnTo>
                    <a:pt x="5286375" y="2019300"/>
                  </a:lnTo>
                  <a:lnTo>
                    <a:pt x="5286375" y="2028825"/>
                  </a:lnTo>
                  <a:lnTo>
                    <a:pt x="7362825" y="2028825"/>
                  </a:lnTo>
                  <a:lnTo>
                    <a:pt x="7362825" y="2019300"/>
                  </a:lnTo>
                  <a:close/>
                </a:path>
                <a:path w="7362825" h="2085975">
                  <a:moveTo>
                    <a:pt x="7362825" y="1971675"/>
                  </a:moveTo>
                  <a:lnTo>
                    <a:pt x="5286375" y="1971675"/>
                  </a:lnTo>
                  <a:lnTo>
                    <a:pt x="5286375" y="1981200"/>
                  </a:lnTo>
                  <a:lnTo>
                    <a:pt x="7362825" y="1981200"/>
                  </a:lnTo>
                  <a:lnTo>
                    <a:pt x="7362825" y="1971675"/>
                  </a:lnTo>
                  <a:close/>
                </a:path>
                <a:path w="7362825" h="2085975">
                  <a:moveTo>
                    <a:pt x="7362825" y="1590675"/>
                  </a:moveTo>
                  <a:lnTo>
                    <a:pt x="5286375" y="1590675"/>
                  </a:lnTo>
                  <a:lnTo>
                    <a:pt x="5286375" y="1600200"/>
                  </a:lnTo>
                  <a:lnTo>
                    <a:pt x="7362825" y="1600200"/>
                  </a:lnTo>
                  <a:lnTo>
                    <a:pt x="7362825" y="1590675"/>
                  </a:lnTo>
                  <a:close/>
                </a:path>
                <a:path w="7362825" h="2085975">
                  <a:moveTo>
                    <a:pt x="7362825" y="1314450"/>
                  </a:moveTo>
                  <a:lnTo>
                    <a:pt x="5286375" y="1314450"/>
                  </a:lnTo>
                  <a:lnTo>
                    <a:pt x="5286375" y="1323975"/>
                  </a:lnTo>
                  <a:lnTo>
                    <a:pt x="7362825" y="1323975"/>
                  </a:lnTo>
                  <a:lnTo>
                    <a:pt x="7362825" y="1314450"/>
                  </a:lnTo>
                  <a:close/>
                </a:path>
                <a:path w="7362825" h="2085975">
                  <a:moveTo>
                    <a:pt x="7362825" y="1104900"/>
                  </a:moveTo>
                  <a:lnTo>
                    <a:pt x="5286375" y="1104900"/>
                  </a:lnTo>
                  <a:lnTo>
                    <a:pt x="5286375" y="1114425"/>
                  </a:lnTo>
                  <a:lnTo>
                    <a:pt x="7362825" y="1114425"/>
                  </a:lnTo>
                  <a:lnTo>
                    <a:pt x="7362825" y="1104900"/>
                  </a:lnTo>
                  <a:close/>
                </a:path>
                <a:path w="7362825" h="2085975">
                  <a:moveTo>
                    <a:pt x="7362825" y="933450"/>
                  </a:moveTo>
                  <a:lnTo>
                    <a:pt x="5286375" y="933450"/>
                  </a:lnTo>
                  <a:lnTo>
                    <a:pt x="5286375" y="942975"/>
                  </a:lnTo>
                  <a:lnTo>
                    <a:pt x="7362825" y="942975"/>
                  </a:lnTo>
                  <a:lnTo>
                    <a:pt x="7362825" y="933450"/>
                  </a:lnTo>
                  <a:close/>
                </a:path>
                <a:path w="7362825" h="2085975">
                  <a:moveTo>
                    <a:pt x="7362825" y="781050"/>
                  </a:moveTo>
                  <a:lnTo>
                    <a:pt x="5286375" y="781050"/>
                  </a:lnTo>
                  <a:lnTo>
                    <a:pt x="5286375" y="790575"/>
                  </a:lnTo>
                  <a:lnTo>
                    <a:pt x="7362825" y="790575"/>
                  </a:lnTo>
                  <a:lnTo>
                    <a:pt x="7362825" y="781050"/>
                  </a:lnTo>
                  <a:close/>
                </a:path>
                <a:path w="7362825" h="2085975">
                  <a:moveTo>
                    <a:pt x="7362825" y="657225"/>
                  </a:moveTo>
                  <a:lnTo>
                    <a:pt x="5286375" y="657225"/>
                  </a:lnTo>
                  <a:lnTo>
                    <a:pt x="5286375" y="666750"/>
                  </a:lnTo>
                  <a:lnTo>
                    <a:pt x="7362825" y="666750"/>
                  </a:lnTo>
                  <a:lnTo>
                    <a:pt x="7362825" y="657225"/>
                  </a:lnTo>
                  <a:close/>
                </a:path>
                <a:path w="7362825" h="2085975">
                  <a:moveTo>
                    <a:pt x="7362825" y="542925"/>
                  </a:moveTo>
                  <a:lnTo>
                    <a:pt x="5286375" y="542925"/>
                  </a:lnTo>
                  <a:lnTo>
                    <a:pt x="5286375" y="552450"/>
                  </a:lnTo>
                  <a:lnTo>
                    <a:pt x="7362825" y="552450"/>
                  </a:lnTo>
                  <a:lnTo>
                    <a:pt x="7362825" y="542925"/>
                  </a:lnTo>
                  <a:close/>
                </a:path>
                <a:path w="7362825" h="2085975">
                  <a:moveTo>
                    <a:pt x="7362825" y="447675"/>
                  </a:moveTo>
                  <a:lnTo>
                    <a:pt x="4695825" y="447675"/>
                  </a:lnTo>
                  <a:lnTo>
                    <a:pt x="4695825" y="457200"/>
                  </a:lnTo>
                  <a:lnTo>
                    <a:pt x="7362825" y="457200"/>
                  </a:lnTo>
                  <a:lnTo>
                    <a:pt x="7362825" y="447675"/>
                  </a:lnTo>
                  <a:close/>
                </a:path>
                <a:path w="7362825" h="2085975">
                  <a:moveTo>
                    <a:pt x="7362825" y="352425"/>
                  </a:moveTo>
                  <a:lnTo>
                    <a:pt x="0" y="352425"/>
                  </a:lnTo>
                  <a:lnTo>
                    <a:pt x="0" y="361950"/>
                  </a:lnTo>
                  <a:lnTo>
                    <a:pt x="7362825" y="361950"/>
                  </a:lnTo>
                  <a:lnTo>
                    <a:pt x="7362825" y="352425"/>
                  </a:lnTo>
                  <a:close/>
                </a:path>
                <a:path w="7362825" h="2085975">
                  <a:moveTo>
                    <a:pt x="7362825" y="276225"/>
                  </a:moveTo>
                  <a:lnTo>
                    <a:pt x="0" y="276225"/>
                  </a:lnTo>
                  <a:lnTo>
                    <a:pt x="0" y="285750"/>
                  </a:lnTo>
                  <a:lnTo>
                    <a:pt x="7362825" y="285750"/>
                  </a:lnTo>
                  <a:lnTo>
                    <a:pt x="7362825" y="276225"/>
                  </a:lnTo>
                  <a:close/>
                </a:path>
                <a:path w="7362825" h="2085975">
                  <a:moveTo>
                    <a:pt x="7362825" y="200025"/>
                  </a:moveTo>
                  <a:lnTo>
                    <a:pt x="0" y="200025"/>
                  </a:lnTo>
                  <a:lnTo>
                    <a:pt x="0" y="209550"/>
                  </a:lnTo>
                  <a:lnTo>
                    <a:pt x="7362825" y="209550"/>
                  </a:lnTo>
                  <a:lnTo>
                    <a:pt x="7362825" y="200025"/>
                  </a:lnTo>
                  <a:close/>
                </a:path>
                <a:path w="7362825" h="2085975">
                  <a:moveTo>
                    <a:pt x="7362825" y="123825"/>
                  </a:moveTo>
                  <a:lnTo>
                    <a:pt x="0" y="123825"/>
                  </a:lnTo>
                  <a:lnTo>
                    <a:pt x="0" y="133350"/>
                  </a:lnTo>
                  <a:lnTo>
                    <a:pt x="7362825" y="133350"/>
                  </a:lnTo>
                  <a:lnTo>
                    <a:pt x="7362825" y="123825"/>
                  </a:lnTo>
                  <a:close/>
                </a:path>
                <a:path w="7362825" h="2085975">
                  <a:moveTo>
                    <a:pt x="73628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7362825" y="66675"/>
                  </a:lnTo>
                  <a:lnTo>
                    <a:pt x="7362825" y="57150"/>
                  </a:lnTo>
                  <a:close/>
                </a:path>
                <a:path w="7362825" h="2085975">
                  <a:moveTo>
                    <a:pt x="73628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362825" y="9525"/>
                  </a:lnTo>
                  <a:lnTo>
                    <a:pt x="7362825" y="0"/>
                  </a:lnTo>
                  <a:close/>
                </a:path>
              </a:pathLst>
            </a:custGeom>
            <a:solidFill>
              <a:srgbClr val="3C4042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152774" y="3629024"/>
              <a:ext cx="7362825" cy="9525"/>
            </a:xfrm>
            <a:custGeom>
              <a:avLst/>
              <a:gdLst/>
              <a:ahLst/>
              <a:cxnLst/>
              <a:rect l="l" t="t" r="r" b="b"/>
              <a:pathLst>
                <a:path w="7362825" h="9525">
                  <a:moveTo>
                    <a:pt x="7362824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7362824" y="0"/>
                  </a:lnTo>
                  <a:lnTo>
                    <a:pt x="7362824" y="9524"/>
                  </a:lnTo>
                  <a:close/>
                </a:path>
              </a:pathLst>
            </a:custGeom>
            <a:solidFill>
              <a:srgbClr val="3C4042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476612" y="3933824"/>
              <a:ext cx="6724650" cy="2390775"/>
            </a:xfrm>
            <a:custGeom>
              <a:avLst/>
              <a:gdLst/>
              <a:ahLst/>
              <a:cxnLst/>
              <a:rect l="l" t="t" r="r" b="b"/>
              <a:pathLst>
                <a:path w="6724650" h="2390775">
                  <a:moveTo>
                    <a:pt x="247650" y="904875"/>
                  </a:moveTo>
                  <a:lnTo>
                    <a:pt x="0" y="904875"/>
                  </a:lnTo>
                  <a:lnTo>
                    <a:pt x="0" y="2390775"/>
                  </a:lnTo>
                  <a:lnTo>
                    <a:pt x="247650" y="2390775"/>
                  </a:lnTo>
                  <a:lnTo>
                    <a:pt x="247650" y="904875"/>
                  </a:lnTo>
                  <a:close/>
                </a:path>
                <a:path w="6724650" h="2390775">
                  <a:moveTo>
                    <a:pt x="838200" y="1143000"/>
                  </a:moveTo>
                  <a:lnTo>
                    <a:pt x="590550" y="1143000"/>
                  </a:lnTo>
                  <a:lnTo>
                    <a:pt x="590550" y="2390775"/>
                  </a:lnTo>
                  <a:lnTo>
                    <a:pt x="838200" y="2390775"/>
                  </a:lnTo>
                  <a:lnTo>
                    <a:pt x="838200" y="1143000"/>
                  </a:lnTo>
                  <a:close/>
                </a:path>
                <a:path w="6724650" h="2390775">
                  <a:moveTo>
                    <a:pt x="1428750" y="647700"/>
                  </a:moveTo>
                  <a:lnTo>
                    <a:pt x="1181100" y="647700"/>
                  </a:lnTo>
                  <a:lnTo>
                    <a:pt x="1181100" y="2390775"/>
                  </a:lnTo>
                  <a:lnTo>
                    <a:pt x="1428750" y="2390775"/>
                  </a:lnTo>
                  <a:lnTo>
                    <a:pt x="1428750" y="647700"/>
                  </a:lnTo>
                  <a:close/>
                </a:path>
                <a:path w="6724650" h="2390775">
                  <a:moveTo>
                    <a:pt x="2019300" y="0"/>
                  </a:moveTo>
                  <a:lnTo>
                    <a:pt x="1771650" y="0"/>
                  </a:lnTo>
                  <a:lnTo>
                    <a:pt x="1771650" y="2390775"/>
                  </a:lnTo>
                  <a:lnTo>
                    <a:pt x="2019300" y="2390775"/>
                  </a:lnTo>
                  <a:lnTo>
                    <a:pt x="2019300" y="0"/>
                  </a:lnTo>
                  <a:close/>
                </a:path>
                <a:path w="6724650" h="2390775">
                  <a:moveTo>
                    <a:pt x="2609850" y="533400"/>
                  </a:moveTo>
                  <a:lnTo>
                    <a:pt x="2352675" y="533400"/>
                  </a:lnTo>
                  <a:lnTo>
                    <a:pt x="2352675" y="2390775"/>
                  </a:lnTo>
                  <a:lnTo>
                    <a:pt x="2609850" y="2390775"/>
                  </a:lnTo>
                  <a:lnTo>
                    <a:pt x="2609850" y="533400"/>
                  </a:lnTo>
                  <a:close/>
                </a:path>
                <a:path w="6724650" h="2390775">
                  <a:moveTo>
                    <a:pt x="3190875" y="1019175"/>
                  </a:moveTo>
                  <a:lnTo>
                    <a:pt x="2943225" y="1019175"/>
                  </a:lnTo>
                  <a:lnTo>
                    <a:pt x="2943225" y="2390775"/>
                  </a:lnTo>
                  <a:lnTo>
                    <a:pt x="3190875" y="2390775"/>
                  </a:lnTo>
                  <a:lnTo>
                    <a:pt x="3190875" y="1019175"/>
                  </a:lnTo>
                  <a:close/>
                </a:path>
                <a:path w="6724650" h="2390775">
                  <a:moveTo>
                    <a:pt x="3781425" y="828675"/>
                  </a:moveTo>
                  <a:lnTo>
                    <a:pt x="3533775" y="828675"/>
                  </a:lnTo>
                  <a:lnTo>
                    <a:pt x="3533775" y="2390775"/>
                  </a:lnTo>
                  <a:lnTo>
                    <a:pt x="3781425" y="2390775"/>
                  </a:lnTo>
                  <a:lnTo>
                    <a:pt x="3781425" y="828675"/>
                  </a:lnTo>
                  <a:close/>
                </a:path>
                <a:path w="6724650" h="2390775">
                  <a:moveTo>
                    <a:pt x="4371975" y="19050"/>
                  </a:moveTo>
                  <a:lnTo>
                    <a:pt x="4124325" y="19050"/>
                  </a:lnTo>
                  <a:lnTo>
                    <a:pt x="4124325" y="2390775"/>
                  </a:lnTo>
                  <a:lnTo>
                    <a:pt x="4371975" y="2390775"/>
                  </a:lnTo>
                  <a:lnTo>
                    <a:pt x="4371975" y="19050"/>
                  </a:lnTo>
                  <a:close/>
                </a:path>
                <a:path w="6724650" h="2390775">
                  <a:moveTo>
                    <a:pt x="4962525" y="123825"/>
                  </a:moveTo>
                  <a:lnTo>
                    <a:pt x="4705350" y="123825"/>
                  </a:lnTo>
                  <a:lnTo>
                    <a:pt x="4705350" y="2390775"/>
                  </a:lnTo>
                  <a:lnTo>
                    <a:pt x="4962525" y="2390775"/>
                  </a:lnTo>
                  <a:lnTo>
                    <a:pt x="4962525" y="123825"/>
                  </a:lnTo>
                  <a:close/>
                </a:path>
                <a:path w="6724650" h="2390775">
                  <a:moveTo>
                    <a:pt x="5543550" y="1971675"/>
                  </a:moveTo>
                  <a:lnTo>
                    <a:pt x="5295900" y="1971675"/>
                  </a:lnTo>
                  <a:lnTo>
                    <a:pt x="5295900" y="2390775"/>
                  </a:lnTo>
                  <a:lnTo>
                    <a:pt x="5543550" y="2390775"/>
                  </a:lnTo>
                  <a:lnTo>
                    <a:pt x="5543550" y="1971675"/>
                  </a:lnTo>
                  <a:close/>
                </a:path>
                <a:path w="6724650" h="2390775">
                  <a:moveTo>
                    <a:pt x="6134100" y="1905000"/>
                  </a:moveTo>
                  <a:lnTo>
                    <a:pt x="5886450" y="1905000"/>
                  </a:lnTo>
                  <a:lnTo>
                    <a:pt x="5886450" y="2390775"/>
                  </a:lnTo>
                  <a:lnTo>
                    <a:pt x="6134100" y="2390775"/>
                  </a:lnTo>
                  <a:lnTo>
                    <a:pt x="6134100" y="1905000"/>
                  </a:lnTo>
                  <a:close/>
                </a:path>
                <a:path w="6724650" h="2390775">
                  <a:moveTo>
                    <a:pt x="6724650" y="2019300"/>
                  </a:moveTo>
                  <a:lnTo>
                    <a:pt x="6477000" y="2019300"/>
                  </a:lnTo>
                  <a:lnTo>
                    <a:pt x="6477000" y="2390775"/>
                  </a:lnTo>
                  <a:lnTo>
                    <a:pt x="6724650" y="2390775"/>
                  </a:lnTo>
                  <a:lnTo>
                    <a:pt x="6724650" y="2019300"/>
                  </a:lnTo>
                  <a:close/>
                </a:path>
              </a:pathLst>
            </a:custGeom>
            <a:solidFill>
              <a:srgbClr val="1D87E4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762362" y="5724524"/>
              <a:ext cx="6724650" cy="600075"/>
            </a:xfrm>
            <a:custGeom>
              <a:avLst/>
              <a:gdLst/>
              <a:ahLst/>
              <a:cxnLst/>
              <a:rect l="l" t="t" r="r" b="b"/>
              <a:pathLst>
                <a:path w="6724650" h="600075">
                  <a:moveTo>
                    <a:pt x="247650" y="247650"/>
                  </a:moveTo>
                  <a:lnTo>
                    <a:pt x="0" y="247650"/>
                  </a:lnTo>
                  <a:lnTo>
                    <a:pt x="0" y="600075"/>
                  </a:lnTo>
                  <a:lnTo>
                    <a:pt x="247650" y="600075"/>
                  </a:lnTo>
                  <a:lnTo>
                    <a:pt x="247650" y="247650"/>
                  </a:lnTo>
                  <a:close/>
                </a:path>
                <a:path w="6724650" h="600075">
                  <a:moveTo>
                    <a:pt x="838200" y="323850"/>
                  </a:moveTo>
                  <a:lnTo>
                    <a:pt x="590550" y="323850"/>
                  </a:lnTo>
                  <a:lnTo>
                    <a:pt x="590550" y="600075"/>
                  </a:lnTo>
                  <a:lnTo>
                    <a:pt x="838200" y="600075"/>
                  </a:lnTo>
                  <a:lnTo>
                    <a:pt x="838200" y="323850"/>
                  </a:lnTo>
                  <a:close/>
                </a:path>
                <a:path w="6724650" h="600075">
                  <a:moveTo>
                    <a:pt x="1428750" y="171450"/>
                  </a:moveTo>
                  <a:lnTo>
                    <a:pt x="1181100" y="171450"/>
                  </a:lnTo>
                  <a:lnTo>
                    <a:pt x="1181100" y="600075"/>
                  </a:lnTo>
                  <a:lnTo>
                    <a:pt x="1428750" y="600075"/>
                  </a:lnTo>
                  <a:lnTo>
                    <a:pt x="1428750" y="171450"/>
                  </a:lnTo>
                  <a:close/>
                </a:path>
                <a:path w="6724650" h="600075">
                  <a:moveTo>
                    <a:pt x="2019300" y="0"/>
                  </a:moveTo>
                  <a:lnTo>
                    <a:pt x="1762125" y="0"/>
                  </a:lnTo>
                  <a:lnTo>
                    <a:pt x="1762125" y="600075"/>
                  </a:lnTo>
                  <a:lnTo>
                    <a:pt x="2019300" y="600075"/>
                  </a:lnTo>
                  <a:lnTo>
                    <a:pt x="2019300" y="0"/>
                  </a:lnTo>
                  <a:close/>
                </a:path>
                <a:path w="6724650" h="600075">
                  <a:moveTo>
                    <a:pt x="2600325" y="171450"/>
                  </a:moveTo>
                  <a:lnTo>
                    <a:pt x="2352675" y="171450"/>
                  </a:lnTo>
                  <a:lnTo>
                    <a:pt x="2352675" y="600075"/>
                  </a:lnTo>
                  <a:lnTo>
                    <a:pt x="2600325" y="600075"/>
                  </a:lnTo>
                  <a:lnTo>
                    <a:pt x="2600325" y="171450"/>
                  </a:lnTo>
                  <a:close/>
                </a:path>
                <a:path w="6724650" h="600075">
                  <a:moveTo>
                    <a:pt x="3190875" y="295275"/>
                  </a:moveTo>
                  <a:lnTo>
                    <a:pt x="2943225" y="295275"/>
                  </a:lnTo>
                  <a:lnTo>
                    <a:pt x="2943225" y="600075"/>
                  </a:lnTo>
                  <a:lnTo>
                    <a:pt x="3190875" y="600075"/>
                  </a:lnTo>
                  <a:lnTo>
                    <a:pt x="3190875" y="295275"/>
                  </a:lnTo>
                  <a:close/>
                </a:path>
                <a:path w="6724650" h="600075">
                  <a:moveTo>
                    <a:pt x="3781425" y="219075"/>
                  </a:moveTo>
                  <a:lnTo>
                    <a:pt x="3533775" y="219075"/>
                  </a:lnTo>
                  <a:lnTo>
                    <a:pt x="3533775" y="600075"/>
                  </a:lnTo>
                  <a:lnTo>
                    <a:pt x="3781425" y="600075"/>
                  </a:lnTo>
                  <a:lnTo>
                    <a:pt x="3781425" y="219075"/>
                  </a:lnTo>
                  <a:close/>
                </a:path>
                <a:path w="6724650" h="600075">
                  <a:moveTo>
                    <a:pt x="4371975" y="342900"/>
                  </a:moveTo>
                  <a:lnTo>
                    <a:pt x="4114800" y="342900"/>
                  </a:lnTo>
                  <a:lnTo>
                    <a:pt x="4114800" y="600075"/>
                  </a:lnTo>
                  <a:lnTo>
                    <a:pt x="4371975" y="600075"/>
                  </a:lnTo>
                  <a:lnTo>
                    <a:pt x="4371975" y="342900"/>
                  </a:lnTo>
                  <a:close/>
                </a:path>
                <a:path w="6724650" h="600075">
                  <a:moveTo>
                    <a:pt x="4953000" y="371475"/>
                  </a:moveTo>
                  <a:lnTo>
                    <a:pt x="4705350" y="371475"/>
                  </a:lnTo>
                  <a:lnTo>
                    <a:pt x="4705350" y="600075"/>
                  </a:lnTo>
                  <a:lnTo>
                    <a:pt x="4953000" y="600075"/>
                  </a:lnTo>
                  <a:lnTo>
                    <a:pt x="4953000" y="371475"/>
                  </a:lnTo>
                  <a:close/>
                </a:path>
                <a:path w="6724650" h="600075">
                  <a:moveTo>
                    <a:pt x="5543550" y="504825"/>
                  </a:moveTo>
                  <a:lnTo>
                    <a:pt x="5295900" y="504825"/>
                  </a:lnTo>
                  <a:lnTo>
                    <a:pt x="5295900" y="600075"/>
                  </a:lnTo>
                  <a:lnTo>
                    <a:pt x="5543550" y="600075"/>
                  </a:lnTo>
                  <a:lnTo>
                    <a:pt x="5543550" y="504825"/>
                  </a:lnTo>
                  <a:close/>
                </a:path>
                <a:path w="6724650" h="600075">
                  <a:moveTo>
                    <a:pt x="6134100" y="476250"/>
                  </a:moveTo>
                  <a:lnTo>
                    <a:pt x="5886450" y="476250"/>
                  </a:lnTo>
                  <a:lnTo>
                    <a:pt x="5886450" y="600075"/>
                  </a:lnTo>
                  <a:lnTo>
                    <a:pt x="6134100" y="600075"/>
                  </a:lnTo>
                  <a:lnTo>
                    <a:pt x="6134100" y="476250"/>
                  </a:lnTo>
                  <a:close/>
                </a:path>
                <a:path w="6724650" h="600075">
                  <a:moveTo>
                    <a:pt x="6724650" y="542925"/>
                  </a:moveTo>
                  <a:lnTo>
                    <a:pt x="6467475" y="542925"/>
                  </a:lnTo>
                  <a:lnTo>
                    <a:pt x="6467475" y="600075"/>
                  </a:lnTo>
                  <a:lnTo>
                    <a:pt x="6724650" y="600075"/>
                  </a:lnTo>
                  <a:lnTo>
                    <a:pt x="6724650" y="542925"/>
                  </a:lnTo>
                  <a:close/>
                </a:path>
              </a:pathLst>
            </a:custGeom>
            <a:solidFill>
              <a:srgbClr val="00B5CB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152762" y="6324599"/>
              <a:ext cx="7362825" cy="9525"/>
            </a:xfrm>
            <a:custGeom>
              <a:avLst/>
              <a:gdLst/>
              <a:ahLst/>
              <a:cxnLst/>
              <a:rect l="l" t="t" r="r" b="b"/>
              <a:pathLst>
                <a:path w="7362825" h="9525">
                  <a:moveTo>
                    <a:pt x="73628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362825" y="9525"/>
                  </a:lnTo>
                  <a:lnTo>
                    <a:pt x="736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801" y="3712238"/>
              <a:ext cx="6471285" cy="1854835"/>
            </a:xfrm>
            <a:custGeom>
              <a:avLst/>
              <a:gdLst/>
              <a:ahLst/>
              <a:cxnLst/>
              <a:rect l="l" t="t" r="r" b="b"/>
              <a:pathLst>
                <a:path w="6471284" h="1854835">
                  <a:moveTo>
                    <a:pt x="0" y="1720533"/>
                  </a:moveTo>
                  <a:lnTo>
                    <a:pt x="64341" y="1729180"/>
                  </a:lnTo>
                  <a:lnTo>
                    <a:pt x="220598" y="1746491"/>
                  </a:lnTo>
                  <a:lnTo>
                    <a:pt x="413623" y="1759520"/>
                  </a:lnTo>
                  <a:lnTo>
                    <a:pt x="588263" y="1755323"/>
                  </a:lnTo>
                  <a:lnTo>
                    <a:pt x="637285" y="1748838"/>
                  </a:lnTo>
                  <a:lnTo>
                    <a:pt x="686307" y="1740820"/>
                  </a:lnTo>
                  <a:lnTo>
                    <a:pt x="735329" y="1731304"/>
                  </a:lnTo>
                  <a:lnTo>
                    <a:pt x="784351" y="1720320"/>
                  </a:lnTo>
                  <a:lnTo>
                    <a:pt x="833373" y="1707901"/>
                  </a:lnTo>
                  <a:lnTo>
                    <a:pt x="882395" y="1694081"/>
                  </a:lnTo>
                  <a:lnTo>
                    <a:pt x="931417" y="1678891"/>
                  </a:lnTo>
                  <a:lnTo>
                    <a:pt x="980439" y="1662363"/>
                  </a:lnTo>
                  <a:lnTo>
                    <a:pt x="1029461" y="1644532"/>
                  </a:lnTo>
                  <a:lnTo>
                    <a:pt x="1078483" y="1625428"/>
                  </a:lnTo>
                  <a:lnTo>
                    <a:pt x="1127505" y="1605085"/>
                  </a:lnTo>
                  <a:lnTo>
                    <a:pt x="1176527" y="1583535"/>
                  </a:lnTo>
                  <a:lnTo>
                    <a:pt x="1215745" y="1563630"/>
                  </a:lnTo>
                  <a:lnTo>
                    <a:pt x="1254963" y="1539851"/>
                  </a:lnTo>
                  <a:lnTo>
                    <a:pt x="1294180" y="1512958"/>
                  </a:lnTo>
                  <a:lnTo>
                    <a:pt x="1333398" y="1483711"/>
                  </a:lnTo>
                  <a:lnTo>
                    <a:pt x="1372615" y="1452869"/>
                  </a:lnTo>
                  <a:lnTo>
                    <a:pt x="1411833" y="1421192"/>
                  </a:lnTo>
                  <a:lnTo>
                    <a:pt x="1451051" y="1389439"/>
                  </a:lnTo>
                  <a:lnTo>
                    <a:pt x="1490268" y="1358372"/>
                  </a:lnTo>
                  <a:lnTo>
                    <a:pt x="1529486" y="1328749"/>
                  </a:lnTo>
                  <a:lnTo>
                    <a:pt x="1568703" y="1301330"/>
                  </a:lnTo>
                  <a:lnTo>
                    <a:pt x="1607921" y="1276876"/>
                  </a:lnTo>
                  <a:lnTo>
                    <a:pt x="1647139" y="1256145"/>
                  </a:lnTo>
                  <a:lnTo>
                    <a:pt x="1686356" y="1239898"/>
                  </a:lnTo>
                  <a:lnTo>
                    <a:pt x="1725574" y="1228895"/>
                  </a:lnTo>
                  <a:lnTo>
                    <a:pt x="1764791" y="1223894"/>
                  </a:lnTo>
                  <a:lnTo>
                    <a:pt x="1806810" y="1225535"/>
                  </a:lnTo>
                  <a:lnTo>
                    <a:pt x="1848829" y="1233641"/>
                  </a:lnTo>
                  <a:lnTo>
                    <a:pt x="1890848" y="1247377"/>
                  </a:lnTo>
                  <a:lnTo>
                    <a:pt x="1932867" y="1265908"/>
                  </a:lnTo>
                  <a:lnTo>
                    <a:pt x="1974886" y="1288397"/>
                  </a:lnTo>
                  <a:lnTo>
                    <a:pt x="2016905" y="1314012"/>
                  </a:lnTo>
                  <a:lnTo>
                    <a:pt x="2058923" y="1341915"/>
                  </a:lnTo>
                  <a:lnTo>
                    <a:pt x="2100942" y="1371272"/>
                  </a:lnTo>
                  <a:lnTo>
                    <a:pt x="2142961" y="1401248"/>
                  </a:lnTo>
                  <a:lnTo>
                    <a:pt x="2184980" y="1431007"/>
                  </a:lnTo>
                  <a:lnTo>
                    <a:pt x="2226999" y="1459715"/>
                  </a:lnTo>
                  <a:lnTo>
                    <a:pt x="2269018" y="1486536"/>
                  </a:lnTo>
                  <a:lnTo>
                    <a:pt x="2311036" y="1510635"/>
                  </a:lnTo>
                  <a:lnTo>
                    <a:pt x="2353055" y="1531177"/>
                  </a:lnTo>
                  <a:lnTo>
                    <a:pt x="2402077" y="1552962"/>
                  </a:lnTo>
                  <a:lnTo>
                    <a:pt x="2451099" y="1574981"/>
                  </a:lnTo>
                  <a:lnTo>
                    <a:pt x="2500121" y="1596934"/>
                  </a:lnTo>
                  <a:lnTo>
                    <a:pt x="2549143" y="1618516"/>
                  </a:lnTo>
                  <a:lnTo>
                    <a:pt x="2598165" y="1639424"/>
                  </a:lnTo>
                  <a:lnTo>
                    <a:pt x="2647187" y="1659356"/>
                  </a:lnTo>
                  <a:lnTo>
                    <a:pt x="2696209" y="1678008"/>
                  </a:lnTo>
                  <a:lnTo>
                    <a:pt x="2745231" y="1695078"/>
                  </a:lnTo>
                  <a:lnTo>
                    <a:pt x="2794253" y="1710262"/>
                  </a:lnTo>
                  <a:lnTo>
                    <a:pt x="2843275" y="1723258"/>
                  </a:lnTo>
                  <a:lnTo>
                    <a:pt x="2892297" y="1733762"/>
                  </a:lnTo>
                  <a:lnTo>
                    <a:pt x="2941319" y="1741471"/>
                  </a:lnTo>
                  <a:lnTo>
                    <a:pt x="2980537" y="1748142"/>
                  </a:lnTo>
                  <a:lnTo>
                    <a:pt x="3019754" y="1757559"/>
                  </a:lnTo>
                  <a:lnTo>
                    <a:pt x="3058972" y="1768733"/>
                  </a:lnTo>
                  <a:lnTo>
                    <a:pt x="3098190" y="1780677"/>
                  </a:lnTo>
                  <a:lnTo>
                    <a:pt x="3137407" y="1792403"/>
                  </a:lnTo>
                  <a:lnTo>
                    <a:pt x="3176625" y="1802921"/>
                  </a:lnTo>
                  <a:lnTo>
                    <a:pt x="3215842" y="1811245"/>
                  </a:lnTo>
                  <a:lnTo>
                    <a:pt x="3255060" y="1816385"/>
                  </a:lnTo>
                  <a:lnTo>
                    <a:pt x="3294278" y="1817355"/>
                  </a:lnTo>
                  <a:lnTo>
                    <a:pt x="3333495" y="1813165"/>
                  </a:lnTo>
                  <a:lnTo>
                    <a:pt x="3372713" y="1802828"/>
                  </a:lnTo>
                  <a:lnTo>
                    <a:pt x="3411930" y="1785356"/>
                  </a:lnTo>
                  <a:lnTo>
                    <a:pt x="3451148" y="1759760"/>
                  </a:lnTo>
                  <a:lnTo>
                    <a:pt x="3490366" y="1725053"/>
                  </a:lnTo>
                  <a:lnTo>
                    <a:pt x="3529583" y="1680245"/>
                  </a:lnTo>
                  <a:lnTo>
                    <a:pt x="3567536" y="1623454"/>
                  </a:lnTo>
                  <a:lnTo>
                    <a:pt x="3586512" y="1589306"/>
                  </a:lnTo>
                  <a:lnTo>
                    <a:pt x="3605488" y="1551691"/>
                  </a:lnTo>
                  <a:lnTo>
                    <a:pt x="3624465" y="1510885"/>
                  </a:lnTo>
                  <a:lnTo>
                    <a:pt x="3643441" y="1467166"/>
                  </a:lnTo>
                  <a:lnTo>
                    <a:pt x="3662417" y="1420809"/>
                  </a:lnTo>
                  <a:lnTo>
                    <a:pt x="3681393" y="1372092"/>
                  </a:lnTo>
                  <a:lnTo>
                    <a:pt x="3700370" y="1321290"/>
                  </a:lnTo>
                  <a:lnTo>
                    <a:pt x="3719346" y="1268680"/>
                  </a:lnTo>
                  <a:lnTo>
                    <a:pt x="3738322" y="1214539"/>
                  </a:lnTo>
                  <a:lnTo>
                    <a:pt x="3757298" y="1159143"/>
                  </a:lnTo>
                  <a:lnTo>
                    <a:pt x="3776275" y="1102769"/>
                  </a:lnTo>
                  <a:lnTo>
                    <a:pt x="3795251" y="1045692"/>
                  </a:lnTo>
                  <a:lnTo>
                    <a:pt x="3814227" y="988190"/>
                  </a:lnTo>
                  <a:lnTo>
                    <a:pt x="3833203" y="930539"/>
                  </a:lnTo>
                  <a:lnTo>
                    <a:pt x="3852180" y="873015"/>
                  </a:lnTo>
                  <a:lnTo>
                    <a:pt x="3871156" y="815895"/>
                  </a:lnTo>
                  <a:lnTo>
                    <a:pt x="3890132" y="759456"/>
                  </a:lnTo>
                  <a:lnTo>
                    <a:pt x="3909108" y="703973"/>
                  </a:lnTo>
                  <a:lnTo>
                    <a:pt x="3928085" y="649723"/>
                  </a:lnTo>
                  <a:lnTo>
                    <a:pt x="3947061" y="596983"/>
                  </a:lnTo>
                  <a:lnTo>
                    <a:pt x="3966037" y="546029"/>
                  </a:lnTo>
                  <a:lnTo>
                    <a:pt x="3985014" y="497138"/>
                  </a:lnTo>
                  <a:lnTo>
                    <a:pt x="4003990" y="450587"/>
                  </a:lnTo>
                  <a:lnTo>
                    <a:pt x="4022966" y="406650"/>
                  </a:lnTo>
                  <a:lnTo>
                    <a:pt x="4041942" y="365606"/>
                  </a:lnTo>
                  <a:lnTo>
                    <a:pt x="4060919" y="327730"/>
                  </a:lnTo>
                  <a:lnTo>
                    <a:pt x="4079895" y="293300"/>
                  </a:lnTo>
                  <a:lnTo>
                    <a:pt x="4117847" y="235879"/>
                  </a:lnTo>
                  <a:lnTo>
                    <a:pt x="4152451" y="192824"/>
                  </a:lnTo>
                  <a:lnTo>
                    <a:pt x="4187055" y="153577"/>
                  </a:lnTo>
                  <a:lnTo>
                    <a:pt x="4221659" y="118334"/>
                  </a:lnTo>
                  <a:lnTo>
                    <a:pt x="4256262" y="87288"/>
                  </a:lnTo>
                  <a:lnTo>
                    <a:pt x="4290866" y="60632"/>
                  </a:lnTo>
                  <a:lnTo>
                    <a:pt x="4325470" y="38561"/>
                  </a:lnTo>
                  <a:lnTo>
                    <a:pt x="4360074" y="21269"/>
                  </a:lnTo>
                  <a:lnTo>
                    <a:pt x="4429281" y="1794"/>
                  </a:lnTo>
                  <a:lnTo>
                    <a:pt x="4463885" y="0"/>
                  </a:lnTo>
                  <a:lnTo>
                    <a:pt x="4498489" y="3759"/>
                  </a:lnTo>
                  <a:lnTo>
                    <a:pt x="4567696" y="28713"/>
                  </a:lnTo>
                  <a:lnTo>
                    <a:pt x="4602300" y="50297"/>
                  </a:lnTo>
                  <a:lnTo>
                    <a:pt x="4636904" y="78209"/>
                  </a:lnTo>
                  <a:lnTo>
                    <a:pt x="4671508" y="112644"/>
                  </a:lnTo>
                  <a:lnTo>
                    <a:pt x="4706111" y="153796"/>
                  </a:lnTo>
                  <a:lnTo>
                    <a:pt x="4740715" y="206791"/>
                  </a:lnTo>
                  <a:lnTo>
                    <a:pt x="4775319" y="275250"/>
                  </a:lnTo>
                  <a:lnTo>
                    <a:pt x="4792621" y="314631"/>
                  </a:lnTo>
                  <a:lnTo>
                    <a:pt x="4809923" y="357103"/>
                  </a:lnTo>
                  <a:lnTo>
                    <a:pt x="4827225" y="402407"/>
                  </a:lnTo>
                  <a:lnTo>
                    <a:pt x="4844526" y="450284"/>
                  </a:lnTo>
                  <a:lnTo>
                    <a:pt x="4861828" y="500476"/>
                  </a:lnTo>
                  <a:lnTo>
                    <a:pt x="4879130" y="552724"/>
                  </a:lnTo>
                  <a:lnTo>
                    <a:pt x="4896432" y="606769"/>
                  </a:lnTo>
                  <a:lnTo>
                    <a:pt x="4913734" y="662354"/>
                  </a:lnTo>
                  <a:lnTo>
                    <a:pt x="4931036" y="719220"/>
                  </a:lnTo>
                  <a:lnTo>
                    <a:pt x="4948338" y="777108"/>
                  </a:lnTo>
                  <a:lnTo>
                    <a:pt x="4965639" y="835759"/>
                  </a:lnTo>
                  <a:lnTo>
                    <a:pt x="4982941" y="894916"/>
                  </a:lnTo>
                  <a:lnTo>
                    <a:pt x="5000243" y="954319"/>
                  </a:lnTo>
                  <a:lnTo>
                    <a:pt x="5017545" y="1013710"/>
                  </a:lnTo>
                  <a:lnTo>
                    <a:pt x="5034847" y="1072831"/>
                  </a:lnTo>
                  <a:lnTo>
                    <a:pt x="5052149" y="1131423"/>
                  </a:lnTo>
                  <a:lnTo>
                    <a:pt x="5069451" y="1189228"/>
                  </a:lnTo>
                  <a:lnTo>
                    <a:pt x="5086752" y="1245987"/>
                  </a:lnTo>
                  <a:lnTo>
                    <a:pt x="5104054" y="1301441"/>
                  </a:lnTo>
                  <a:lnTo>
                    <a:pt x="5121356" y="1355332"/>
                  </a:lnTo>
                  <a:lnTo>
                    <a:pt x="5138658" y="1407402"/>
                  </a:lnTo>
                  <a:lnTo>
                    <a:pt x="5155960" y="1457392"/>
                  </a:lnTo>
                  <a:lnTo>
                    <a:pt x="5173262" y="1505044"/>
                  </a:lnTo>
                  <a:lnTo>
                    <a:pt x="5190564" y="1550099"/>
                  </a:lnTo>
                  <a:lnTo>
                    <a:pt x="5207865" y="1592298"/>
                  </a:lnTo>
                  <a:lnTo>
                    <a:pt x="5225167" y="1631383"/>
                  </a:lnTo>
                  <a:lnTo>
                    <a:pt x="5242469" y="1667096"/>
                  </a:lnTo>
                  <a:lnTo>
                    <a:pt x="5277073" y="1727370"/>
                  </a:lnTo>
                  <a:lnTo>
                    <a:pt x="5327056" y="1787158"/>
                  </a:lnTo>
                  <a:lnTo>
                    <a:pt x="5359738" y="1812413"/>
                  </a:lnTo>
                  <a:lnTo>
                    <a:pt x="5425100" y="1835633"/>
                  </a:lnTo>
                  <a:lnTo>
                    <a:pt x="5457782" y="1835686"/>
                  </a:lnTo>
                  <a:lnTo>
                    <a:pt x="5490463" y="1829426"/>
                  </a:lnTo>
                  <a:lnTo>
                    <a:pt x="5555826" y="1802144"/>
                  </a:lnTo>
                  <a:lnTo>
                    <a:pt x="5621188" y="1762137"/>
                  </a:lnTo>
                  <a:lnTo>
                    <a:pt x="5653870" y="1739972"/>
                  </a:lnTo>
                  <a:lnTo>
                    <a:pt x="5686551" y="1717758"/>
                  </a:lnTo>
                  <a:lnTo>
                    <a:pt x="5719232" y="1696539"/>
                  </a:lnTo>
                  <a:lnTo>
                    <a:pt x="5784595" y="1661261"/>
                  </a:lnTo>
                  <a:lnTo>
                    <a:pt x="5849958" y="1642491"/>
                  </a:lnTo>
                  <a:lnTo>
                    <a:pt x="5882639" y="1641905"/>
                  </a:lnTo>
                  <a:lnTo>
                    <a:pt x="6057280" y="1682426"/>
                  </a:lnTo>
                  <a:lnTo>
                    <a:pt x="6250304" y="1754781"/>
                  </a:lnTo>
                  <a:lnTo>
                    <a:pt x="6406562" y="1823906"/>
                  </a:lnTo>
                  <a:lnTo>
                    <a:pt x="6470903" y="1854740"/>
                  </a:lnTo>
                </a:path>
              </a:pathLst>
            </a:custGeom>
            <a:ln w="9524">
              <a:solidFill>
                <a:srgbClr val="F10095"/>
              </a:solidFill>
            </a:ln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938" y="5389909"/>
              <a:ext cx="85725" cy="857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202" y="5424699"/>
              <a:ext cx="85725" cy="857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9466" y="5252910"/>
              <a:ext cx="85725" cy="857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7730" y="4893270"/>
              <a:ext cx="85725" cy="857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5994" y="5200553"/>
              <a:ext cx="85724" cy="857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4258" y="5410847"/>
              <a:ext cx="85725" cy="857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2522" y="5349621"/>
              <a:ext cx="85725" cy="857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0786" y="3905255"/>
              <a:ext cx="85725" cy="857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050" y="3823171"/>
              <a:ext cx="85725" cy="85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7313" y="5420790"/>
              <a:ext cx="85725" cy="857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5577" y="5311281"/>
              <a:ext cx="85725" cy="857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841" y="5524116"/>
              <a:ext cx="85725" cy="8572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249481" y="3819672"/>
            <a:ext cx="28173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57" dirty="0">
                <a:solidFill>
                  <a:srgbClr val="FFFFFF"/>
                </a:solidFill>
                <a:latin typeface="Arial MT"/>
                <a:cs typeface="Arial MT"/>
              </a:rPr>
              <a:t>Jan</a:t>
            </a:r>
            <a:r>
              <a:rPr sz="540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93644" y="3911044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30" dirty="0">
                <a:solidFill>
                  <a:srgbClr val="FFFFFF"/>
                </a:solidFill>
                <a:latin typeface="Arial MT"/>
                <a:cs typeface="Arial MT"/>
              </a:rPr>
              <a:t>Feb</a:t>
            </a:r>
            <a:r>
              <a:rPr sz="540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40573" y="3819672"/>
            <a:ext cx="310285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Arial MT"/>
                <a:cs typeface="Arial MT"/>
              </a:rPr>
              <a:t>Mar</a:t>
            </a:r>
            <a:r>
              <a:rPr sz="540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99013" y="3911044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Arial MT"/>
                <a:cs typeface="Arial MT"/>
              </a:rPr>
              <a:t>Apr</a:t>
            </a:r>
            <a:r>
              <a:rPr sz="540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51742" y="3819672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Mei</a:t>
            </a:r>
            <a:r>
              <a:rPr sz="540" spc="-2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10093" y="3911044"/>
            <a:ext cx="287442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42" dirty="0">
                <a:solidFill>
                  <a:srgbClr val="FFFFFF"/>
                </a:solidFill>
                <a:latin typeface="Arial MT"/>
                <a:cs typeface="Arial MT"/>
              </a:rPr>
              <a:t>Jun</a:t>
            </a:r>
            <a:r>
              <a:rPr sz="540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74244" y="3819672"/>
            <a:ext cx="264599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39" dirty="0">
                <a:solidFill>
                  <a:srgbClr val="FFFFFF"/>
                </a:solidFill>
                <a:latin typeface="Arial MT"/>
                <a:cs typeface="Arial MT"/>
              </a:rPr>
              <a:t>Jul</a:t>
            </a:r>
            <a:r>
              <a:rPr sz="540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06986" y="3911044"/>
            <a:ext cx="30457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27" dirty="0">
                <a:solidFill>
                  <a:srgbClr val="FFFFFF"/>
                </a:solidFill>
                <a:latin typeface="Arial MT"/>
                <a:cs typeface="Arial MT"/>
              </a:rPr>
              <a:t>Agu</a:t>
            </a:r>
            <a:r>
              <a:rPr sz="540" spc="-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62481" y="3819672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42" dirty="0">
                <a:solidFill>
                  <a:srgbClr val="FFFFFF"/>
                </a:solidFill>
                <a:latin typeface="Arial MT"/>
                <a:cs typeface="Arial MT"/>
              </a:rPr>
              <a:t>Sep</a:t>
            </a: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15210" y="3911044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Arial MT"/>
                <a:cs typeface="Arial MT"/>
              </a:rPr>
              <a:t>Okt</a:t>
            </a:r>
            <a:r>
              <a:rPr sz="540" spc="-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59373" y="3819672"/>
            <a:ext cx="315996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Arial MT"/>
                <a:cs typeface="Arial MT"/>
              </a:rPr>
              <a:t>Nov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20580" y="3911044"/>
            <a:ext cx="298864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36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540" spc="-2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76791" y="3742576"/>
            <a:ext cx="5330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3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71204" y="3329973"/>
            <a:ext cx="260792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200.0</a:t>
            </a:r>
            <a:r>
              <a:rPr sz="540" spc="-6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71204" y="2917370"/>
            <a:ext cx="260792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400.0</a:t>
            </a:r>
            <a:r>
              <a:rPr sz="540" spc="-6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71204" y="2504767"/>
            <a:ext cx="260792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600.0</a:t>
            </a:r>
            <a:r>
              <a:rPr sz="540" spc="-6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71204" y="2092164"/>
            <a:ext cx="260792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Arial MT"/>
                <a:cs typeface="Arial MT"/>
              </a:rPr>
              <a:t>800.0</a:t>
            </a:r>
            <a:r>
              <a:rPr sz="540" spc="-6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54034" y="3739721"/>
            <a:ext cx="5330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3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54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54035" y="3275096"/>
            <a:ext cx="12373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39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540" spc="39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54035" y="2880786"/>
            <a:ext cx="12373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39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540" spc="39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54035" y="2486474"/>
            <a:ext cx="12373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39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sz="540" spc="39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54035" y="2255813"/>
            <a:ext cx="12373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39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r>
              <a:rPr sz="540" spc="39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54035" y="2092164"/>
            <a:ext cx="12373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39" dirty="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sz="540" spc="39" dirty="0">
                <a:solidFill>
                  <a:srgbClr val="FFFFFF"/>
                </a:solidFill>
                <a:latin typeface="Tahoma"/>
                <a:cs typeface="Tahoma"/>
              </a:rPr>
              <a:t>…</a:t>
            </a:r>
            <a:endParaRPr sz="54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660884" y="2610376"/>
            <a:ext cx="83100" cy="718034"/>
          </a:xfrm>
          <a:prstGeom prst="rect">
            <a:avLst/>
          </a:prstGeom>
        </p:spPr>
        <p:txBody>
          <a:bodyPr vert="vert270" wrap="square" lIns="0" tIns="4569" rIns="0" bIns="0" rtlCol="0">
            <a:spAutoFit/>
          </a:bodyPr>
          <a:lstStyle/>
          <a:p>
            <a:pPr marL="7615" defTabSz="548274">
              <a:spcBef>
                <a:spcPts val="36"/>
              </a:spcBef>
              <a:buClrTx/>
            </a:pPr>
            <a:r>
              <a:rPr sz="540" i="1" spc="-18" dirty="0">
                <a:solidFill>
                  <a:srgbClr val="FFFFFF"/>
                </a:solidFill>
              </a:rPr>
              <a:t>Value</a:t>
            </a:r>
            <a:r>
              <a:rPr sz="540" i="1" spc="-27" dirty="0">
                <a:solidFill>
                  <a:srgbClr val="FFFFFF"/>
                </a:solidFill>
              </a:rPr>
              <a:t> </a:t>
            </a:r>
            <a:r>
              <a:rPr sz="540" i="1" spc="-39" dirty="0">
                <a:solidFill>
                  <a:srgbClr val="FFFFFF"/>
                </a:solidFill>
              </a:rPr>
              <a:t>Sales</a:t>
            </a:r>
            <a:r>
              <a:rPr sz="540" i="1" spc="-24" dirty="0">
                <a:solidFill>
                  <a:srgbClr val="FFFFFF"/>
                </a:solidFill>
              </a:rPr>
              <a:t> </a:t>
            </a:r>
            <a:r>
              <a:rPr sz="540" i="1" spc="152" dirty="0">
                <a:solidFill>
                  <a:srgbClr val="FFFFFF"/>
                </a:solidFill>
              </a:rPr>
              <a:t>|</a:t>
            </a:r>
            <a:r>
              <a:rPr sz="540" i="1" spc="15" dirty="0">
                <a:solidFill>
                  <a:srgbClr val="FFFFFF"/>
                </a:solidFill>
              </a:rPr>
              <a:t> </a:t>
            </a:r>
            <a:r>
              <a:rPr sz="540" i="1" dirty="0">
                <a:solidFill>
                  <a:srgbClr val="FFFFFF"/>
                </a:solidFill>
              </a:rPr>
              <a:t>Net</a:t>
            </a:r>
            <a:r>
              <a:rPr sz="540" i="1" spc="-3" dirty="0">
                <a:solidFill>
                  <a:srgbClr val="FFFFFF"/>
                </a:solidFill>
              </a:rPr>
              <a:t> </a:t>
            </a:r>
            <a:r>
              <a:rPr sz="540" i="1" spc="-6" dirty="0">
                <a:solidFill>
                  <a:srgbClr val="FFFFFF"/>
                </a:solidFill>
              </a:rPr>
              <a:t>Profit</a:t>
            </a:r>
            <a:endParaRPr sz="540">
              <a:solidFill>
                <a:sysClr val="windowText" lastClr="000000"/>
              </a:solidFill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572147" y="2897443"/>
            <a:ext cx="166199" cy="145814"/>
          </a:xfrm>
          <a:prstGeom prst="rect">
            <a:avLst/>
          </a:prstGeom>
        </p:spPr>
        <p:txBody>
          <a:bodyPr vert="vert270" wrap="square" lIns="0" tIns="4569" rIns="0" bIns="0" rtlCol="0">
            <a:spAutoFit/>
          </a:bodyPr>
          <a:lstStyle/>
          <a:p>
            <a:pPr marL="7615" defTabSz="548274">
              <a:spcBef>
                <a:spcPts val="36"/>
              </a:spcBef>
              <a:buClrTx/>
            </a:pPr>
            <a:r>
              <a:rPr sz="540" i="1" spc="-27" dirty="0">
                <a:solidFill>
                  <a:srgbClr val="FFFFFF"/>
                </a:solidFill>
              </a:rPr>
              <a:t>AOV</a:t>
            </a:r>
            <a:endParaRPr sz="540">
              <a:solidFill>
                <a:sysClr val="windowText" lastClr="000000"/>
              </a:solidFill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123" y="329321"/>
            <a:ext cx="4032946" cy="828426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>
              <a:lnSpc>
                <a:spcPts val="3193"/>
              </a:lnSpc>
              <a:spcBef>
                <a:spcPts val="60"/>
              </a:spcBef>
            </a:pPr>
            <a:r>
              <a:rPr sz="2698" spc="-282" dirty="0">
                <a:latin typeface="Verdana"/>
                <a:cs typeface="Verdana"/>
              </a:rPr>
              <a:t>Campaign</a:t>
            </a:r>
            <a:endParaRPr sz="2698" dirty="0">
              <a:latin typeface="Verdana"/>
              <a:cs typeface="Verdana"/>
            </a:endParaRPr>
          </a:p>
          <a:p>
            <a:pPr marL="7615">
              <a:lnSpc>
                <a:spcPts val="3193"/>
              </a:lnSpc>
            </a:pPr>
            <a:r>
              <a:rPr sz="2698" spc="-240" dirty="0">
                <a:latin typeface="Verdana"/>
                <a:cs typeface="Verdana"/>
              </a:rPr>
              <a:t>Performance</a:t>
            </a:r>
            <a:r>
              <a:rPr sz="2698" spc="-168" dirty="0">
                <a:latin typeface="Verdana"/>
                <a:cs typeface="Verdana"/>
              </a:rPr>
              <a:t> </a:t>
            </a:r>
            <a:r>
              <a:rPr sz="2698" spc="-275" dirty="0">
                <a:latin typeface="Verdana"/>
                <a:cs typeface="Verdana"/>
              </a:rPr>
              <a:t>Dashboard</a:t>
            </a:r>
            <a:endParaRPr sz="2698" dirty="0">
              <a:latin typeface="Verdana"/>
              <a:cs typeface="Verdan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103786" y="1295660"/>
            <a:ext cx="1169566" cy="365489"/>
            <a:chOff x="6601967" y="2161032"/>
            <a:chExt cx="1950720" cy="609600"/>
          </a:xfrm>
        </p:grpSpPr>
        <p:sp>
          <p:nvSpPr>
            <p:cNvPr id="73" name="object 73"/>
            <p:cNvSpPr/>
            <p:nvPr/>
          </p:nvSpPr>
          <p:spPr>
            <a:xfrm>
              <a:off x="6601967" y="2161032"/>
              <a:ext cx="1950720" cy="609600"/>
            </a:xfrm>
            <a:custGeom>
              <a:avLst/>
              <a:gdLst/>
              <a:ahLst/>
              <a:cxnLst/>
              <a:rect l="l" t="t" r="r" b="b"/>
              <a:pathLst>
                <a:path w="1950720" h="609600">
                  <a:moveTo>
                    <a:pt x="195071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950719" y="0"/>
                  </a:lnTo>
                  <a:lnTo>
                    <a:pt x="1950719" y="67817"/>
                  </a:lnTo>
                  <a:lnTo>
                    <a:pt x="113156" y="67817"/>
                  </a:lnTo>
                  <a:lnTo>
                    <a:pt x="105554" y="68515"/>
                  </a:lnTo>
                  <a:lnTo>
                    <a:pt x="75754" y="98316"/>
                  </a:lnTo>
                  <a:lnTo>
                    <a:pt x="75056" y="105917"/>
                  </a:lnTo>
                  <a:lnTo>
                    <a:pt x="75056" y="486917"/>
                  </a:lnTo>
                  <a:lnTo>
                    <a:pt x="98530" y="522227"/>
                  </a:lnTo>
                  <a:lnTo>
                    <a:pt x="113156" y="525017"/>
                  </a:lnTo>
                  <a:lnTo>
                    <a:pt x="1950719" y="525017"/>
                  </a:lnTo>
                  <a:lnTo>
                    <a:pt x="1950719" y="609599"/>
                  </a:lnTo>
                  <a:close/>
                </a:path>
                <a:path w="1950720" h="609600">
                  <a:moveTo>
                    <a:pt x="1950719" y="525017"/>
                  </a:moveTo>
                  <a:lnTo>
                    <a:pt x="1837181" y="525017"/>
                  </a:lnTo>
                  <a:lnTo>
                    <a:pt x="1844783" y="524320"/>
                  </a:lnTo>
                  <a:lnTo>
                    <a:pt x="1851807" y="522227"/>
                  </a:lnTo>
                  <a:lnTo>
                    <a:pt x="1875281" y="486917"/>
                  </a:lnTo>
                  <a:lnTo>
                    <a:pt x="1875281" y="105917"/>
                  </a:lnTo>
                  <a:lnTo>
                    <a:pt x="1851807" y="70607"/>
                  </a:lnTo>
                  <a:lnTo>
                    <a:pt x="1837181" y="67817"/>
                  </a:lnTo>
                  <a:lnTo>
                    <a:pt x="1950719" y="67817"/>
                  </a:lnTo>
                  <a:lnTo>
                    <a:pt x="1950719" y="525017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653783" y="2212848"/>
              <a:ext cx="1847214" cy="506095"/>
            </a:xfrm>
            <a:custGeom>
              <a:avLst/>
              <a:gdLst/>
              <a:ahLst/>
              <a:cxnLst/>
              <a:rect l="l" t="t" r="r" b="b"/>
              <a:pathLst>
                <a:path w="1847215" h="506094">
                  <a:moveTo>
                    <a:pt x="1847087" y="505967"/>
                  </a:moveTo>
                  <a:lnTo>
                    <a:pt x="0" y="505967"/>
                  </a:lnTo>
                  <a:lnTo>
                    <a:pt x="0" y="0"/>
                  </a:lnTo>
                  <a:lnTo>
                    <a:pt x="1847087" y="0"/>
                  </a:lnTo>
                  <a:lnTo>
                    <a:pt x="1847087" y="16001"/>
                  </a:lnTo>
                  <a:lnTo>
                    <a:pt x="61340" y="16001"/>
                  </a:lnTo>
                  <a:lnTo>
                    <a:pt x="53738" y="16699"/>
                  </a:lnTo>
                  <a:lnTo>
                    <a:pt x="23938" y="46500"/>
                  </a:lnTo>
                  <a:lnTo>
                    <a:pt x="23240" y="54101"/>
                  </a:lnTo>
                  <a:lnTo>
                    <a:pt x="23240" y="435101"/>
                  </a:lnTo>
                  <a:lnTo>
                    <a:pt x="46714" y="470411"/>
                  </a:lnTo>
                  <a:lnTo>
                    <a:pt x="61340" y="473201"/>
                  </a:lnTo>
                  <a:lnTo>
                    <a:pt x="1847087" y="473201"/>
                  </a:lnTo>
                  <a:lnTo>
                    <a:pt x="1847087" y="505967"/>
                  </a:lnTo>
                  <a:close/>
                </a:path>
                <a:path w="1847215" h="506094">
                  <a:moveTo>
                    <a:pt x="1847087" y="473201"/>
                  </a:moveTo>
                  <a:lnTo>
                    <a:pt x="1785365" y="473201"/>
                  </a:lnTo>
                  <a:lnTo>
                    <a:pt x="1792967" y="472504"/>
                  </a:lnTo>
                  <a:lnTo>
                    <a:pt x="1799991" y="470411"/>
                  </a:lnTo>
                  <a:lnTo>
                    <a:pt x="1823465" y="435101"/>
                  </a:lnTo>
                  <a:lnTo>
                    <a:pt x="1823465" y="54101"/>
                  </a:lnTo>
                  <a:lnTo>
                    <a:pt x="1799991" y="18791"/>
                  </a:lnTo>
                  <a:lnTo>
                    <a:pt x="1785365" y="16001"/>
                  </a:lnTo>
                  <a:lnTo>
                    <a:pt x="1847087" y="16001"/>
                  </a:lnTo>
                  <a:lnTo>
                    <a:pt x="1847087" y="4732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641591" y="2209800"/>
              <a:ext cx="1871980" cy="533400"/>
            </a:xfrm>
            <a:custGeom>
              <a:avLst/>
              <a:gdLst/>
              <a:ahLst/>
              <a:cxnLst/>
              <a:rect l="l" t="t" r="r" b="b"/>
              <a:pathLst>
                <a:path w="1871979" h="533400">
                  <a:moveTo>
                    <a:pt x="1871471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1871471" y="0"/>
                  </a:lnTo>
                  <a:lnTo>
                    <a:pt x="1871471" y="19049"/>
                  </a:lnTo>
                  <a:lnTo>
                    <a:pt x="73532" y="19049"/>
                  </a:lnTo>
                  <a:lnTo>
                    <a:pt x="65930" y="19747"/>
                  </a:lnTo>
                  <a:lnTo>
                    <a:pt x="36130" y="49548"/>
                  </a:lnTo>
                  <a:lnTo>
                    <a:pt x="35432" y="57149"/>
                  </a:lnTo>
                  <a:lnTo>
                    <a:pt x="35432" y="438149"/>
                  </a:lnTo>
                  <a:lnTo>
                    <a:pt x="58906" y="473459"/>
                  </a:lnTo>
                  <a:lnTo>
                    <a:pt x="73532" y="476249"/>
                  </a:lnTo>
                  <a:lnTo>
                    <a:pt x="1871471" y="476249"/>
                  </a:lnTo>
                  <a:lnTo>
                    <a:pt x="1871471" y="533399"/>
                  </a:lnTo>
                  <a:close/>
                </a:path>
                <a:path w="1871979" h="533400">
                  <a:moveTo>
                    <a:pt x="1871471" y="476249"/>
                  </a:moveTo>
                  <a:lnTo>
                    <a:pt x="1797557" y="476249"/>
                  </a:lnTo>
                  <a:lnTo>
                    <a:pt x="1805159" y="475552"/>
                  </a:lnTo>
                  <a:lnTo>
                    <a:pt x="1812183" y="473459"/>
                  </a:lnTo>
                  <a:lnTo>
                    <a:pt x="1835657" y="438149"/>
                  </a:lnTo>
                  <a:lnTo>
                    <a:pt x="1835657" y="57149"/>
                  </a:lnTo>
                  <a:lnTo>
                    <a:pt x="1812183" y="21839"/>
                  </a:lnTo>
                  <a:lnTo>
                    <a:pt x="1797557" y="19049"/>
                  </a:lnTo>
                  <a:lnTo>
                    <a:pt x="1871471" y="19049"/>
                  </a:lnTo>
                  <a:lnTo>
                    <a:pt x="1871471" y="476249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6667499" y="2219324"/>
              <a:ext cx="1819275" cy="476250"/>
            </a:xfrm>
            <a:custGeom>
              <a:avLst/>
              <a:gdLst/>
              <a:ahLst/>
              <a:cxnLst/>
              <a:rect l="l" t="t" r="r" b="b"/>
              <a:pathLst>
                <a:path w="1819275" h="476250">
                  <a:moveTo>
                    <a:pt x="1777965" y="476249"/>
                  </a:moveTo>
                  <a:lnTo>
                    <a:pt x="41309" y="476249"/>
                  </a:lnTo>
                  <a:lnTo>
                    <a:pt x="35234" y="475041"/>
                  </a:lnTo>
                  <a:lnTo>
                    <a:pt x="1208" y="441015"/>
                  </a:lnTo>
                  <a:lnTo>
                    <a:pt x="0" y="434940"/>
                  </a:lnTo>
                  <a:lnTo>
                    <a:pt x="0" y="4286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1777965" y="0"/>
                  </a:lnTo>
                  <a:lnTo>
                    <a:pt x="1813232" y="23564"/>
                  </a:lnTo>
                  <a:lnTo>
                    <a:pt x="1819274" y="41309"/>
                  </a:lnTo>
                  <a:lnTo>
                    <a:pt x="1819274" y="434940"/>
                  </a:lnTo>
                  <a:lnTo>
                    <a:pt x="1795709" y="470207"/>
                  </a:lnTo>
                  <a:lnTo>
                    <a:pt x="1784040" y="475041"/>
                  </a:lnTo>
                  <a:lnTo>
                    <a:pt x="1777965" y="4762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272521" y="1414367"/>
            <a:ext cx="657881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630" spc="-2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Transaction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052612" y="14503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297109" y="1295660"/>
            <a:ext cx="1416271" cy="365489"/>
            <a:chOff x="8592311" y="2161032"/>
            <a:chExt cx="2362200" cy="609600"/>
          </a:xfrm>
        </p:grpSpPr>
        <p:sp>
          <p:nvSpPr>
            <p:cNvPr id="80" name="object 80"/>
            <p:cNvSpPr/>
            <p:nvPr/>
          </p:nvSpPr>
          <p:spPr>
            <a:xfrm>
              <a:off x="8592311" y="2161032"/>
              <a:ext cx="2362200" cy="609600"/>
            </a:xfrm>
            <a:custGeom>
              <a:avLst/>
              <a:gdLst/>
              <a:ahLst/>
              <a:cxnLst/>
              <a:rect l="l" t="t" r="r" b="b"/>
              <a:pathLst>
                <a:path w="2362200" h="609600">
                  <a:moveTo>
                    <a:pt x="236219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2362199" y="0"/>
                  </a:lnTo>
                  <a:lnTo>
                    <a:pt x="2362199" y="67817"/>
                  </a:lnTo>
                  <a:lnTo>
                    <a:pt x="113537" y="67817"/>
                  </a:lnTo>
                  <a:lnTo>
                    <a:pt x="105935" y="68515"/>
                  </a:lnTo>
                  <a:lnTo>
                    <a:pt x="76135" y="98316"/>
                  </a:lnTo>
                  <a:lnTo>
                    <a:pt x="75437" y="105917"/>
                  </a:lnTo>
                  <a:lnTo>
                    <a:pt x="75437" y="486917"/>
                  </a:lnTo>
                  <a:lnTo>
                    <a:pt x="98911" y="522227"/>
                  </a:lnTo>
                  <a:lnTo>
                    <a:pt x="113537" y="525017"/>
                  </a:lnTo>
                  <a:lnTo>
                    <a:pt x="2362199" y="525017"/>
                  </a:lnTo>
                  <a:lnTo>
                    <a:pt x="2362199" y="609599"/>
                  </a:lnTo>
                  <a:close/>
                </a:path>
                <a:path w="2362200" h="609600">
                  <a:moveTo>
                    <a:pt x="2362199" y="525017"/>
                  </a:moveTo>
                  <a:lnTo>
                    <a:pt x="2247137" y="525017"/>
                  </a:lnTo>
                  <a:lnTo>
                    <a:pt x="2254739" y="524320"/>
                  </a:lnTo>
                  <a:lnTo>
                    <a:pt x="2261763" y="522227"/>
                  </a:lnTo>
                  <a:lnTo>
                    <a:pt x="2285237" y="486917"/>
                  </a:lnTo>
                  <a:lnTo>
                    <a:pt x="2285237" y="105917"/>
                  </a:lnTo>
                  <a:lnTo>
                    <a:pt x="2261763" y="70607"/>
                  </a:lnTo>
                  <a:lnTo>
                    <a:pt x="2247137" y="67817"/>
                  </a:lnTo>
                  <a:lnTo>
                    <a:pt x="2362199" y="67817"/>
                  </a:lnTo>
                  <a:lnTo>
                    <a:pt x="2362199" y="525017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8644127" y="2212848"/>
              <a:ext cx="2258695" cy="506095"/>
            </a:xfrm>
            <a:custGeom>
              <a:avLst/>
              <a:gdLst/>
              <a:ahLst/>
              <a:cxnLst/>
              <a:rect l="l" t="t" r="r" b="b"/>
              <a:pathLst>
                <a:path w="2258695" h="506094">
                  <a:moveTo>
                    <a:pt x="2258567" y="505967"/>
                  </a:moveTo>
                  <a:lnTo>
                    <a:pt x="0" y="505967"/>
                  </a:lnTo>
                  <a:lnTo>
                    <a:pt x="0" y="0"/>
                  </a:lnTo>
                  <a:lnTo>
                    <a:pt x="2258567" y="0"/>
                  </a:lnTo>
                  <a:lnTo>
                    <a:pt x="2258567" y="16001"/>
                  </a:lnTo>
                  <a:lnTo>
                    <a:pt x="61721" y="16001"/>
                  </a:lnTo>
                  <a:lnTo>
                    <a:pt x="54119" y="16699"/>
                  </a:lnTo>
                  <a:lnTo>
                    <a:pt x="24319" y="46500"/>
                  </a:lnTo>
                  <a:lnTo>
                    <a:pt x="23621" y="54101"/>
                  </a:lnTo>
                  <a:lnTo>
                    <a:pt x="23621" y="435101"/>
                  </a:lnTo>
                  <a:lnTo>
                    <a:pt x="47095" y="470411"/>
                  </a:lnTo>
                  <a:lnTo>
                    <a:pt x="61721" y="473201"/>
                  </a:lnTo>
                  <a:lnTo>
                    <a:pt x="2258567" y="473201"/>
                  </a:lnTo>
                  <a:lnTo>
                    <a:pt x="2258567" y="505967"/>
                  </a:lnTo>
                  <a:close/>
                </a:path>
                <a:path w="2258695" h="506094">
                  <a:moveTo>
                    <a:pt x="2258567" y="473201"/>
                  </a:moveTo>
                  <a:lnTo>
                    <a:pt x="2195321" y="473201"/>
                  </a:lnTo>
                  <a:lnTo>
                    <a:pt x="2202923" y="472504"/>
                  </a:lnTo>
                  <a:lnTo>
                    <a:pt x="2209947" y="470411"/>
                  </a:lnTo>
                  <a:lnTo>
                    <a:pt x="2233421" y="435101"/>
                  </a:lnTo>
                  <a:lnTo>
                    <a:pt x="2233421" y="54101"/>
                  </a:lnTo>
                  <a:lnTo>
                    <a:pt x="2209947" y="18791"/>
                  </a:lnTo>
                  <a:lnTo>
                    <a:pt x="2195321" y="16001"/>
                  </a:lnTo>
                  <a:lnTo>
                    <a:pt x="2258567" y="16001"/>
                  </a:lnTo>
                  <a:lnTo>
                    <a:pt x="2258567" y="4732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8631935" y="2209800"/>
              <a:ext cx="2283460" cy="533400"/>
            </a:xfrm>
            <a:custGeom>
              <a:avLst/>
              <a:gdLst/>
              <a:ahLst/>
              <a:cxnLst/>
              <a:rect l="l" t="t" r="r" b="b"/>
              <a:pathLst>
                <a:path w="2283459" h="533400">
                  <a:moveTo>
                    <a:pt x="2282951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2282951" y="0"/>
                  </a:lnTo>
                  <a:lnTo>
                    <a:pt x="2282951" y="19049"/>
                  </a:lnTo>
                  <a:lnTo>
                    <a:pt x="73913" y="19049"/>
                  </a:lnTo>
                  <a:lnTo>
                    <a:pt x="66311" y="19747"/>
                  </a:lnTo>
                  <a:lnTo>
                    <a:pt x="36511" y="49548"/>
                  </a:lnTo>
                  <a:lnTo>
                    <a:pt x="35813" y="57149"/>
                  </a:lnTo>
                  <a:lnTo>
                    <a:pt x="35813" y="438149"/>
                  </a:lnTo>
                  <a:lnTo>
                    <a:pt x="59287" y="473459"/>
                  </a:lnTo>
                  <a:lnTo>
                    <a:pt x="73913" y="476249"/>
                  </a:lnTo>
                  <a:lnTo>
                    <a:pt x="2282951" y="476249"/>
                  </a:lnTo>
                  <a:lnTo>
                    <a:pt x="2282951" y="533399"/>
                  </a:lnTo>
                  <a:close/>
                </a:path>
                <a:path w="2283459" h="533400">
                  <a:moveTo>
                    <a:pt x="2282951" y="476249"/>
                  </a:moveTo>
                  <a:lnTo>
                    <a:pt x="2207513" y="476249"/>
                  </a:lnTo>
                  <a:lnTo>
                    <a:pt x="2215115" y="475552"/>
                  </a:lnTo>
                  <a:lnTo>
                    <a:pt x="2222139" y="473459"/>
                  </a:lnTo>
                  <a:lnTo>
                    <a:pt x="2245613" y="438149"/>
                  </a:lnTo>
                  <a:lnTo>
                    <a:pt x="2245613" y="57149"/>
                  </a:lnTo>
                  <a:lnTo>
                    <a:pt x="2222139" y="21839"/>
                  </a:lnTo>
                  <a:lnTo>
                    <a:pt x="2207513" y="19049"/>
                  </a:lnTo>
                  <a:lnTo>
                    <a:pt x="2282951" y="19049"/>
                  </a:lnTo>
                  <a:lnTo>
                    <a:pt x="2282951" y="476249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658224" y="2219324"/>
              <a:ext cx="2228850" cy="476250"/>
            </a:xfrm>
            <a:custGeom>
              <a:avLst/>
              <a:gdLst/>
              <a:ahLst/>
              <a:cxnLst/>
              <a:rect l="l" t="t" r="r" b="b"/>
              <a:pathLst>
                <a:path w="2228850" h="476250">
                  <a:moveTo>
                    <a:pt x="2187540" y="476249"/>
                  </a:moveTo>
                  <a:lnTo>
                    <a:pt x="41309" y="476249"/>
                  </a:lnTo>
                  <a:lnTo>
                    <a:pt x="35234" y="475041"/>
                  </a:lnTo>
                  <a:lnTo>
                    <a:pt x="1208" y="441015"/>
                  </a:lnTo>
                  <a:lnTo>
                    <a:pt x="0" y="434940"/>
                  </a:lnTo>
                  <a:lnTo>
                    <a:pt x="0" y="4286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2187540" y="0"/>
                  </a:lnTo>
                  <a:lnTo>
                    <a:pt x="2222807" y="23564"/>
                  </a:lnTo>
                  <a:lnTo>
                    <a:pt x="2228849" y="41309"/>
                  </a:lnTo>
                  <a:lnTo>
                    <a:pt x="2228849" y="434940"/>
                  </a:lnTo>
                  <a:lnTo>
                    <a:pt x="2205284" y="470207"/>
                  </a:lnTo>
                  <a:lnTo>
                    <a:pt x="2193615" y="475041"/>
                  </a:lnTo>
                  <a:lnTo>
                    <a:pt x="2187540" y="4762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466072" y="1414367"/>
            <a:ext cx="338458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Payment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491726" y="14503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3915946" y="1295660"/>
            <a:ext cx="1169566" cy="365489"/>
            <a:chOff x="4620767" y="2161032"/>
            <a:chExt cx="1950720" cy="609600"/>
          </a:xfrm>
        </p:grpSpPr>
        <p:sp>
          <p:nvSpPr>
            <p:cNvPr id="87" name="object 87"/>
            <p:cNvSpPr/>
            <p:nvPr/>
          </p:nvSpPr>
          <p:spPr>
            <a:xfrm>
              <a:off x="4620767" y="2161032"/>
              <a:ext cx="1950720" cy="609600"/>
            </a:xfrm>
            <a:custGeom>
              <a:avLst/>
              <a:gdLst/>
              <a:ahLst/>
              <a:cxnLst/>
              <a:rect l="l" t="t" r="r" b="b"/>
              <a:pathLst>
                <a:path w="1950720" h="609600">
                  <a:moveTo>
                    <a:pt x="195071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950719" y="0"/>
                  </a:lnTo>
                  <a:lnTo>
                    <a:pt x="1950719" y="67817"/>
                  </a:lnTo>
                  <a:lnTo>
                    <a:pt x="113156" y="67817"/>
                  </a:lnTo>
                  <a:lnTo>
                    <a:pt x="105554" y="68515"/>
                  </a:lnTo>
                  <a:lnTo>
                    <a:pt x="75754" y="98316"/>
                  </a:lnTo>
                  <a:lnTo>
                    <a:pt x="75056" y="105917"/>
                  </a:lnTo>
                  <a:lnTo>
                    <a:pt x="75056" y="486917"/>
                  </a:lnTo>
                  <a:lnTo>
                    <a:pt x="98530" y="522227"/>
                  </a:lnTo>
                  <a:lnTo>
                    <a:pt x="113156" y="525017"/>
                  </a:lnTo>
                  <a:lnTo>
                    <a:pt x="1950719" y="525017"/>
                  </a:lnTo>
                  <a:lnTo>
                    <a:pt x="1950719" y="609599"/>
                  </a:lnTo>
                  <a:close/>
                </a:path>
                <a:path w="1950720" h="609600">
                  <a:moveTo>
                    <a:pt x="1950719" y="525017"/>
                  </a:moveTo>
                  <a:lnTo>
                    <a:pt x="1837181" y="525017"/>
                  </a:lnTo>
                  <a:lnTo>
                    <a:pt x="1844784" y="524320"/>
                  </a:lnTo>
                  <a:lnTo>
                    <a:pt x="1851808" y="522227"/>
                  </a:lnTo>
                  <a:lnTo>
                    <a:pt x="1875281" y="486917"/>
                  </a:lnTo>
                  <a:lnTo>
                    <a:pt x="1875281" y="105917"/>
                  </a:lnTo>
                  <a:lnTo>
                    <a:pt x="1851808" y="70607"/>
                  </a:lnTo>
                  <a:lnTo>
                    <a:pt x="1837181" y="67817"/>
                  </a:lnTo>
                  <a:lnTo>
                    <a:pt x="1950719" y="67817"/>
                  </a:lnTo>
                  <a:lnTo>
                    <a:pt x="1950719" y="525017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4672583" y="2212848"/>
              <a:ext cx="1847214" cy="506095"/>
            </a:xfrm>
            <a:custGeom>
              <a:avLst/>
              <a:gdLst/>
              <a:ahLst/>
              <a:cxnLst/>
              <a:rect l="l" t="t" r="r" b="b"/>
              <a:pathLst>
                <a:path w="1847215" h="506094">
                  <a:moveTo>
                    <a:pt x="1847087" y="505967"/>
                  </a:moveTo>
                  <a:lnTo>
                    <a:pt x="0" y="505967"/>
                  </a:lnTo>
                  <a:lnTo>
                    <a:pt x="0" y="0"/>
                  </a:lnTo>
                  <a:lnTo>
                    <a:pt x="1847087" y="0"/>
                  </a:lnTo>
                  <a:lnTo>
                    <a:pt x="1847087" y="16001"/>
                  </a:lnTo>
                  <a:lnTo>
                    <a:pt x="61340" y="16001"/>
                  </a:lnTo>
                  <a:lnTo>
                    <a:pt x="53738" y="16699"/>
                  </a:lnTo>
                  <a:lnTo>
                    <a:pt x="23938" y="46500"/>
                  </a:lnTo>
                  <a:lnTo>
                    <a:pt x="23240" y="54101"/>
                  </a:lnTo>
                  <a:lnTo>
                    <a:pt x="23240" y="435101"/>
                  </a:lnTo>
                  <a:lnTo>
                    <a:pt x="46714" y="470411"/>
                  </a:lnTo>
                  <a:lnTo>
                    <a:pt x="61340" y="473201"/>
                  </a:lnTo>
                  <a:lnTo>
                    <a:pt x="1847087" y="473201"/>
                  </a:lnTo>
                  <a:lnTo>
                    <a:pt x="1847087" y="505967"/>
                  </a:lnTo>
                  <a:close/>
                </a:path>
                <a:path w="1847215" h="506094">
                  <a:moveTo>
                    <a:pt x="1847087" y="473201"/>
                  </a:moveTo>
                  <a:lnTo>
                    <a:pt x="1785365" y="473201"/>
                  </a:lnTo>
                  <a:lnTo>
                    <a:pt x="1792968" y="472504"/>
                  </a:lnTo>
                  <a:lnTo>
                    <a:pt x="1799992" y="470411"/>
                  </a:lnTo>
                  <a:lnTo>
                    <a:pt x="1823465" y="435101"/>
                  </a:lnTo>
                  <a:lnTo>
                    <a:pt x="1823465" y="54101"/>
                  </a:lnTo>
                  <a:lnTo>
                    <a:pt x="1799992" y="18791"/>
                  </a:lnTo>
                  <a:lnTo>
                    <a:pt x="1785365" y="16001"/>
                  </a:lnTo>
                  <a:lnTo>
                    <a:pt x="1847087" y="16001"/>
                  </a:lnTo>
                  <a:lnTo>
                    <a:pt x="1847087" y="47320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4660391" y="2209800"/>
              <a:ext cx="1871980" cy="533400"/>
            </a:xfrm>
            <a:custGeom>
              <a:avLst/>
              <a:gdLst/>
              <a:ahLst/>
              <a:cxnLst/>
              <a:rect l="l" t="t" r="r" b="b"/>
              <a:pathLst>
                <a:path w="1871979" h="533400">
                  <a:moveTo>
                    <a:pt x="1871471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1871471" y="0"/>
                  </a:lnTo>
                  <a:lnTo>
                    <a:pt x="1871471" y="19049"/>
                  </a:lnTo>
                  <a:lnTo>
                    <a:pt x="73532" y="19049"/>
                  </a:lnTo>
                  <a:lnTo>
                    <a:pt x="65930" y="19747"/>
                  </a:lnTo>
                  <a:lnTo>
                    <a:pt x="36130" y="49548"/>
                  </a:lnTo>
                  <a:lnTo>
                    <a:pt x="35432" y="57149"/>
                  </a:lnTo>
                  <a:lnTo>
                    <a:pt x="35432" y="438149"/>
                  </a:lnTo>
                  <a:lnTo>
                    <a:pt x="58906" y="473459"/>
                  </a:lnTo>
                  <a:lnTo>
                    <a:pt x="73532" y="476249"/>
                  </a:lnTo>
                  <a:lnTo>
                    <a:pt x="1871471" y="476249"/>
                  </a:lnTo>
                  <a:lnTo>
                    <a:pt x="1871471" y="533399"/>
                  </a:lnTo>
                  <a:close/>
                </a:path>
                <a:path w="1871979" h="533400">
                  <a:moveTo>
                    <a:pt x="1871471" y="476249"/>
                  </a:moveTo>
                  <a:lnTo>
                    <a:pt x="1797557" y="476249"/>
                  </a:lnTo>
                  <a:lnTo>
                    <a:pt x="1805160" y="475552"/>
                  </a:lnTo>
                  <a:lnTo>
                    <a:pt x="1812184" y="473459"/>
                  </a:lnTo>
                  <a:lnTo>
                    <a:pt x="1835657" y="438149"/>
                  </a:lnTo>
                  <a:lnTo>
                    <a:pt x="1835657" y="57149"/>
                  </a:lnTo>
                  <a:lnTo>
                    <a:pt x="1812184" y="21839"/>
                  </a:lnTo>
                  <a:lnTo>
                    <a:pt x="1797557" y="19049"/>
                  </a:lnTo>
                  <a:lnTo>
                    <a:pt x="1871471" y="19049"/>
                  </a:lnTo>
                  <a:lnTo>
                    <a:pt x="1871471" y="476249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4686299" y="2219324"/>
              <a:ext cx="1819275" cy="476250"/>
            </a:xfrm>
            <a:custGeom>
              <a:avLst/>
              <a:gdLst/>
              <a:ahLst/>
              <a:cxnLst/>
              <a:rect l="l" t="t" r="r" b="b"/>
              <a:pathLst>
                <a:path w="1819275" h="476250">
                  <a:moveTo>
                    <a:pt x="1777965" y="476249"/>
                  </a:moveTo>
                  <a:lnTo>
                    <a:pt x="41309" y="476249"/>
                  </a:lnTo>
                  <a:lnTo>
                    <a:pt x="35234" y="475041"/>
                  </a:lnTo>
                  <a:lnTo>
                    <a:pt x="1208" y="441015"/>
                  </a:lnTo>
                  <a:lnTo>
                    <a:pt x="0" y="434940"/>
                  </a:lnTo>
                  <a:lnTo>
                    <a:pt x="0" y="428624"/>
                  </a:lnTo>
                  <a:lnTo>
                    <a:pt x="0" y="41309"/>
                  </a:lnTo>
                  <a:lnTo>
                    <a:pt x="23564" y="6042"/>
                  </a:lnTo>
                  <a:lnTo>
                    <a:pt x="41309" y="0"/>
                  </a:lnTo>
                  <a:lnTo>
                    <a:pt x="1777965" y="0"/>
                  </a:lnTo>
                  <a:lnTo>
                    <a:pt x="1813232" y="23564"/>
                  </a:lnTo>
                  <a:lnTo>
                    <a:pt x="1819274" y="41309"/>
                  </a:lnTo>
                  <a:lnTo>
                    <a:pt x="1819274" y="434940"/>
                  </a:lnTo>
                  <a:lnTo>
                    <a:pt x="1795709" y="470207"/>
                  </a:lnTo>
                  <a:lnTo>
                    <a:pt x="1784040" y="475041"/>
                  </a:lnTo>
                  <a:lnTo>
                    <a:pt x="1777965" y="47624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084681" y="1414367"/>
            <a:ext cx="426023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24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630" spc="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864772" y="14503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471052" y="1850289"/>
            <a:ext cx="1090757" cy="571077"/>
          </a:xfrm>
          <a:custGeom>
            <a:avLst/>
            <a:gdLst/>
            <a:ahLst/>
            <a:cxnLst/>
            <a:rect l="l" t="t" r="r" b="b"/>
            <a:pathLst>
              <a:path w="1819275" h="952500">
                <a:moveTo>
                  <a:pt x="1777965" y="952499"/>
                </a:moveTo>
                <a:lnTo>
                  <a:pt x="41309" y="952499"/>
                </a:lnTo>
                <a:lnTo>
                  <a:pt x="35234" y="951291"/>
                </a:lnTo>
                <a:lnTo>
                  <a:pt x="1208" y="917265"/>
                </a:lnTo>
                <a:lnTo>
                  <a:pt x="0" y="911190"/>
                </a:lnTo>
                <a:lnTo>
                  <a:pt x="0" y="904874"/>
                </a:lnTo>
                <a:lnTo>
                  <a:pt x="0" y="41309"/>
                </a:lnTo>
                <a:lnTo>
                  <a:pt x="23564" y="6042"/>
                </a:lnTo>
                <a:lnTo>
                  <a:pt x="41309" y="0"/>
                </a:lnTo>
                <a:lnTo>
                  <a:pt x="1777965" y="0"/>
                </a:lnTo>
                <a:lnTo>
                  <a:pt x="1813232" y="23564"/>
                </a:lnTo>
                <a:lnTo>
                  <a:pt x="1819274" y="41309"/>
                </a:lnTo>
                <a:lnTo>
                  <a:pt x="1819274" y="911190"/>
                </a:lnTo>
                <a:lnTo>
                  <a:pt x="1795709" y="946457"/>
                </a:lnTo>
                <a:lnTo>
                  <a:pt x="1784040" y="951291"/>
                </a:lnTo>
                <a:lnTo>
                  <a:pt x="1777965" y="952499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20545" y="1913488"/>
            <a:ext cx="1011568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spc="-33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630" spc="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63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5" dirty="0">
                <a:solidFill>
                  <a:srgbClr val="FFFFFF"/>
                </a:solidFill>
                <a:latin typeface="Arial MT"/>
                <a:cs typeface="Arial MT"/>
              </a:rPr>
              <a:t>5.140.922.080</a:t>
            </a:r>
            <a:endParaRPr sz="1259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471052" y="2684061"/>
            <a:ext cx="1090757" cy="571077"/>
          </a:xfrm>
          <a:custGeom>
            <a:avLst/>
            <a:gdLst/>
            <a:ahLst/>
            <a:cxnLst/>
            <a:rect l="l" t="t" r="r" b="b"/>
            <a:pathLst>
              <a:path w="1819275" h="952500">
                <a:moveTo>
                  <a:pt x="1777965" y="952499"/>
                </a:moveTo>
                <a:lnTo>
                  <a:pt x="41309" y="952499"/>
                </a:lnTo>
                <a:lnTo>
                  <a:pt x="35234" y="951291"/>
                </a:lnTo>
                <a:lnTo>
                  <a:pt x="1208" y="917265"/>
                </a:lnTo>
                <a:lnTo>
                  <a:pt x="0" y="911190"/>
                </a:lnTo>
                <a:lnTo>
                  <a:pt x="0" y="904874"/>
                </a:lnTo>
                <a:lnTo>
                  <a:pt x="0" y="41309"/>
                </a:lnTo>
                <a:lnTo>
                  <a:pt x="23564" y="6042"/>
                </a:lnTo>
                <a:lnTo>
                  <a:pt x="41309" y="0"/>
                </a:lnTo>
                <a:lnTo>
                  <a:pt x="1777965" y="0"/>
                </a:lnTo>
                <a:lnTo>
                  <a:pt x="1813232" y="23564"/>
                </a:lnTo>
                <a:lnTo>
                  <a:pt x="1819274" y="41309"/>
                </a:lnTo>
                <a:lnTo>
                  <a:pt x="1819274" y="911190"/>
                </a:lnTo>
                <a:lnTo>
                  <a:pt x="1795709" y="946457"/>
                </a:lnTo>
                <a:lnTo>
                  <a:pt x="1784040" y="951291"/>
                </a:lnTo>
                <a:lnTo>
                  <a:pt x="1777965" y="952499"/>
                </a:lnTo>
                <a:close/>
              </a:path>
            </a:pathLst>
          </a:custGeom>
          <a:solidFill>
            <a:srgbClr val="00B5CB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520545" y="2747260"/>
            <a:ext cx="1011568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r>
              <a:rPr sz="63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Profit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5" dirty="0">
                <a:solidFill>
                  <a:srgbClr val="FFFFFF"/>
                </a:solidFill>
                <a:latin typeface="Arial MT"/>
                <a:cs typeface="Arial MT"/>
              </a:rPr>
              <a:t>1.079.578.800</a:t>
            </a:r>
            <a:endParaRPr sz="1259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71052" y="3506412"/>
            <a:ext cx="1090757" cy="571077"/>
          </a:xfrm>
          <a:custGeom>
            <a:avLst/>
            <a:gdLst/>
            <a:ahLst/>
            <a:cxnLst/>
            <a:rect l="l" t="t" r="r" b="b"/>
            <a:pathLst>
              <a:path w="1819275" h="952500">
                <a:moveTo>
                  <a:pt x="1777965" y="952499"/>
                </a:moveTo>
                <a:lnTo>
                  <a:pt x="41309" y="952499"/>
                </a:lnTo>
                <a:lnTo>
                  <a:pt x="35234" y="951291"/>
                </a:lnTo>
                <a:lnTo>
                  <a:pt x="1208" y="917265"/>
                </a:lnTo>
                <a:lnTo>
                  <a:pt x="0" y="911190"/>
                </a:lnTo>
                <a:lnTo>
                  <a:pt x="0" y="904874"/>
                </a:lnTo>
                <a:lnTo>
                  <a:pt x="0" y="41309"/>
                </a:lnTo>
                <a:lnTo>
                  <a:pt x="23564" y="6042"/>
                </a:lnTo>
                <a:lnTo>
                  <a:pt x="41309" y="0"/>
                </a:lnTo>
                <a:lnTo>
                  <a:pt x="1777965" y="0"/>
                </a:lnTo>
                <a:lnTo>
                  <a:pt x="1813232" y="23564"/>
                </a:lnTo>
                <a:lnTo>
                  <a:pt x="1819274" y="41309"/>
                </a:lnTo>
                <a:lnTo>
                  <a:pt x="1819274" y="911190"/>
                </a:lnTo>
                <a:lnTo>
                  <a:pt x="1795709" y="946457"/>
                </a:lnTo>
                <a:lnTo>
                  <a:pt x="1784040" y="951291"/>
                </a:lnTo>
                <a:lnTo>
                  <a:pt x="1777965" y="952499"/>
                </a:lnTo>
                <a:close/>
              </a:path>
            </a:pathLst>
          </a:custGeom>
          <a:solidFill>
            <a:srgbClr val="4DD0E1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20545" y="3569611"/>
            <a:ext cx="920195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630" spc="2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630" spc="2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63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8" dirty="0">
                <a:solidFill>
                  <a:srgbClr val="FFFFFF"/>
                </a:solidFill>
                <a:latin typeface="Arial MT"/>
                <a:cs typeface="Arial MT"/>
              </a:rPr>
              <a:t>1.605.534,69</a:t>
            </a:r>
            <a:endParaRPr sz="1259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13A9F-9AD0-4B0A-B323-852C7F713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0" t="19087" r="15750" b="14814"/>
          <a:stretch/>
        </p:blipFill>
        <p:spPr>
          <a:xfrm>
            <a:off x="416374" y="1370391"/>
            <a:ext cx="4135685" cy="2721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08739A-554D-46B4-94AE-0BE36D155172}"/>
              </a:ext>
            </a:extLst>
          </p:cNvPr>
          <p:cNvSpPr/>
          <p:nvPr/>
        </p:nvSpPr>
        <p:spPr>
          <a:xfrm>
            <a:off x="4673607" y="460258"/>
            <a:ext cx="423979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b="1" dirty="0">
                <a:solidFill>
                  <a:srgbClr val="004C9C"/>
                </a:solidFill>
              </a:rPr>
              <a:t>Conlusion:</a:t>
            </a:r>
          </a:p>
          <a:p>
            <a:pPr algn="just"/>
            <a:endParaRPr lang="en-ID" sz="1000" dirty="0">
              <a:solidFill>
                <a:srgbClr val="004C9C"/>
              </a:solidFill>
            </a:endParaRPr>
          </a:p>
          <a:p>
            <a:pPr algn="just"/>
            <a:r>
              <a:rPr lang="en-ID" sz="1000" dirty="0"/>
              <a:t>1.Terdapat </a:t>
            </a:r>
            <a:r>
              <a:rPr lang="en-ID" sz="1000" dirty="0" err="1"/>
              <a:t>fluktuasi</a:t>
            </a:r>
            <a:r>
              <a:rPr lang="en-ID" sz="1000" dirty="0"/>
              <a:t> </a:t>
            </a:r>
            <a:r>
              <a:rPr lang="en-ID" sz="1000" dirty="0" err="1"/>
              <a:t>setiap</a:t>
            </a:r>
            <a:r>
              <a:rPr lang="en-ID" sz="1000" dirty="0"/>
              <a:t> </a:t>
            </a:r>
            <a:r>
              <a:rPr lang="en-ID" sz="1000" dirty="0" err="1"/>
              <a:t>bulannya</a:t>
            </a:r>
            <a:r>
              <a:rPr lang="en-ID" sz="1000" dirty="0"/>
              <a:t>, </a:t>
            </a:r>
            <a:r>
              <a:rPr lang="en-ID" sz="1000" dirty="0" err="1"/>
              <a:t>baik</a:t>
            </a:r>
            <a:r>
              <a:rPr lang="en-ID" sz="1000" dirty="0"/>
              <a:t> </a:t>
            </a:r>
            <a:r>
              <a:rPr lang="en-ID" sz="1000" dirty="0" err="1"/>
              <a:t>tren</a:t>
            </a:r>
            <a:r>
              <a:rPr lang="en-ID" sz="1000" dirty="0"/>
              <a:t> naik </a:t>
            </a:r>
            <a:r>
              <a:rPr lang="en-ID" sz="1000" dirty="0" err="1"/>
              <a:t>maupun</a:t>
            </a:r>
            <a:r>
              <a:rPr lang="en-ID" sz="1000" dirty="0"/>
              <a:t> </a:t>
            </a:r>
            <a:r>
              <a:rPr lang="en-ID" sz="1000" dirty="0" err="1"/>
              <a:t>tren</a:t>
            </a:r>
            <a:r>
              <a:rPr lang="en-ID" sz="1000" dirty="0"/>
              <a:t> </a:t>
            </a:r>
            <a:r>
              <a:rPr lang="en-ID" sz="1000" dirty="0" err="1"/>
              <a:t>turun</a:t>
            </a:r>
            <a:endParaRPr lang="id-ID" sz="1000" dirty="0"/>
          </a:p>
          <a:p>
            <a:pPr algn="just"/>
            <a:endParaRPr lang="en-ID" sz="1000" dirty="0"/>
          </a:p>
          <a:p>
            <a:pPr algn="just"/>
            <a:r>
              <a:rPr lang="en-ID" sz="1000" dirty="0"/>
              <a:t>2.Nilai </a:t>
            </a:r>
            <a:r>
              <a:rPr lang="en-ID" sz="1000" dirty="0" err="1"/>
              <a:t>penjualan</a:t>
            </a:r>
            <a:r>
              <a:rPr lang="en-ID" sz="1000" dirty="0"/>
              <a:t> dan </a:t>
            </a:r>
            <a:r>
              <a:rPr lang="en-ID" sz="1000" dirty="0" err="1"/>
              <a:t>laba</a:t>
            </a:r>
            <a:r>
              <a:rPr lang="en-ID" sz="1000" dirty="0"/>
              <a:t> </a:t>
            </a:r>
            <a:r>
              <a:rPr lang="en-ID" sz="1000" dirty="0" err="1"/>
              <a:t>bersih</a:t>
            </a:r>
            <a:r>
              <a:rPr lang="en-ID" sz="1000" dirty="0"/>
              <a:t> </a:t>
            </a:r>
            <a:r>
              <a:rPr lang="en-ID" sz="1000" dirty="0" err="1"/>
              <a:t>tertinggi</a:t>
            </a:r>
            <a:r>
              <a:rPr lang="en-ID" sz="1000" dirty="0"/>
              <a:t> pada </a:t>
            </a:r>
            <a:r>
              <a:rPr lang="en-ID" sz="1000" dirty="0" err="1"/>
              <a:t>bulan</a:t>
            </a:r>
            <a:r>
              <a:rPr lang="en-ID" sz="1000" dirty="0"/>
              <a:t> April </a:t>
            </a:r>
            <a:r>
              <a:rPr lang="en-ID" sz="1000" dirty="0" err="1"/>
              <a:t>sedangkan</a:t>
            </a:r>
            <a:r>
              <a:rPr lang="en-ID" sz="1000" dirty="0"/>
              <a:t> </a:t>
            </a:r>
            <a:r>
              <a:rPr lang="en-ID" sz="1000" dirty="0" err="1"/>
              <a:t>terkecil</a:t>
            </a:r>
            <a:r>
              <a:rPr lang="en-ID" sz="1000" dirty="0"/>
              <a:t> </a:t>
            </a:r>
            <a:r>
              <a:rPr lang="en-ID" sz="1000" dirty="0" err="1"/>
              <a:t>dalam</a:t>
            </a:r>
            <a:r>
              <a:rPr lang="en-ID" sz="1000" dirty="0"/>
              <a:t> 3 </a:t>
            </a:r>
            <a:r>
              <a:rPr lang="en-ID" sz="1000" dirty="0" err="1"/>
              <a:t>bulan</a:t>
            </a:r>
            <a:r>
              <a:rPr lang="en-ID" sz="1000" dirty="0"/>
              <a:t> </a:t>
            </a:r>
            <a:r>
              <a:rPr lang="en-ID" sz="1000" dirty="0" err="1"/>
              <a:t>terakhir</a:t>
            </a:r>
            <a:r>
              <a:rPr lang="en-ID" sz="1000" dirty="0"/>
              <a:t>.</a:t>
            </a:r>
          </a:p>
          <a:p>
            <a:pPr algn="just"/>
            <a:endParaRPr lang="en-ID" sz="1000" dirty="0"/>
          </a:p>
          <a:p>
            <a:pPr algn="just"/>
            <a:r>
              <a:rPr lang="en-US" b="1" dirty="0">
                <a:solidFill>
                  <a:srgbClr val="004C9C"/>
                </a:solidFill>
              </a:rPr>
              <a:t>Call to action for marketing team:</a:t>
            </a:r>
            <a:endParaRPr lang="id-ID" b="1" dirty="0">
              <a:solidFill>
                <a:srgbClr val="004C9C"/>
              </a:solidFill>
            </a:endParaRPr>
          </a:p>
          <a:p>
            <a:pPr algn="just"/>
            <a:endParaRPr lang="en-ID" sz="1000" dirty="0">
              <a:solidFill>
                <a:srgbClr val="004C9C"/>
              </a:solidFill>
            </a:endParaRPr>
          </a:p>
          <a:p>
            <a:pPr algn="just"/>
            <a:r>
              <a:rPr lang="en-ID" sz="1000" dirty="0"/>
              <a:t>1.Analisis </a:t>
            </a:r>
            <a:r>
              <a:rPr lang="en-ID" sz="1000" dirty="0" err="1"/>
              <a:t>bulan</a:t>
            </a:r>
            <a:r>
              <a:rPr lang="en-ID" sz="1000" dirty="0"/>
              <a:t> April yang </a:t>
            </a:r>
            <a:r>
              <a:rPr lang="en-ID" sz="1000" dirty="0" err="1"/>
              <a:t>merupakan</a:t>
            </a:r>
            <a:r>
              <a:rPr lang="en-ID" sz="1000" dirty="0"/>
              <a:t> </a:t>
            </a:r>
            <a:r>
              <a:rPr lang="en-ID" sz="1000" dirty="0" err="1"/>
              <a:t>puncak</a:t>
            </a:r>
            <a:r>
              <a:rPr lang="en-ID" sz="1000" dirty="0"/>
              <a:t> </a:t>
            </a:r>
            <a:r>
              <a:rPr lang="en-ID" sz="1000" dirty="0" err="1"/>
              <a:t>tertinggi</a:t>
            </a:r>
            <a:r>
              <a:rPr lang="en-ID" sz="1000" dirty="0"/>
              <a:t> </a:t>
            </a:r>
            <a:r>
              <a:rPr lang="en-ID" sz="1000" dirty="0" err="1"/>
              <a:t>dalam</a:t>
            </a:r>
            <a:r>
              <a:rPr lang="en-ID" sz="1000" dirty="0"/>
              <a:t> Nilai </a:t>
            </a:r>
            <a:r>
              <a:rPr lang="en-ID" sz="1000" dirty="0" err="1"/>
              <a:t>Penjualan</a:t>
            </a:r>
            <a:r>
              <a:rPr lang="en-ID" sz="1000" dirty="0"/>
              <a:t> dan </a:t>
            </a:r>
            <a:r>
              <a:rPr lang="en-ID" sz="1000" dirty="0" err="1"/>
              <a:t>Laba</a:t>
            </a:r>
            <a:r>
              <a:rPr lang="en-ID" sz="1000" dirty="0"/>
              <a:t> </a:t>
            </a:r>
            <a:r>
              <a:rPr lang="en-ID" sz="1000" dirty="0" err="1"/>
              <a:t>Bersih</a:t>
            </a:r>
            <a:r>
              <a:rPr lang="en-ID" sz="1000" dirty="0"/>
              <a:t>. </a:t>
            </a:r>
            <a:r>
              <a:rPr lang="en-ID" sz="1000" dirty="0" err="1"/>
              <a:t>Pelajari</a:t>
            </a:r>
            <a:r>
              <a:rPr lang="en-ID" sz="1000" dirty="0"/>
              <a:t> </a:t>
            </a:r>
            <a:r>
              <a:rPr lang="en-ID" sz="1000" dirty="0" err="1"/>
              <a:t>lebih</a:t>
            </a:r>
            <a:r>
              <a:rPr lang="en-ID" sz="1000" dirty="0"/>
              <a:t> </a:t>
            </a:r>
            <a:r>
              <a:rPr lang="en-ID" sz="1000" dirty="0" err="1"/>
              <a:t>lanjut</a:t>
            </a:r>
            <a:r>
              <a:rPr lang="en-ID" sz="1000" dirty="0"/>
              <a:t> </a:t>
            </a:r>
            <a:r>
              <a:rPr lang="en-ID" sz="1000" dirty="0" err="1"/>
              <a:t>kampanye</a:t>
            </a:r>
            <a:r>
              <a:rPr lang="en-ID" sz="1000" dirty="0"/>
              <a:t> </a:t>
            </a:r>
            <a:r>
              <a:rPr lang="en-ID" sz="1000" dirty="0" err="1"/>
              <a:t>atau</a:t>
            </a:r>
            <a:r>
              <a:rPr lang="en-ID" sz="1000" dirty="0"/>
              <a:t> </a:t>
            </a:r>
            <a:r>
              <a:rPr lang="en-ID" sz="1000" dirty="0" err="1"/>
              <a:t>strategi</a:t>
            </a:r>
            <a:r>
              <a:rPr lang="en-ID" sz="1000" dirty="0"/>
              <a:t> paling </a:t>
            </a:r>
            <a:r>
              <a:rPr lang="en-ID" sz="1000" dirty="0" err="1"/>
              <a:t>sukses</a:t>
            </a:r>
            <a:r>
              <a:rPr lang="en-ID" sz="1000" dirty="0"/>
              <a:t> </a:t>
            </a:r>
            <a:r>
              <a:rPr lang="en-ID" sz="1000" dirty="0" err="1"/>
              <a:t>selama</a:t>
            </a:r>
            <a:r>
              <a:rPr lang="en-ID" sz="1000" dirty="0"/>
              <a:t> </a:t>
            </a:r>
            <a:r>
              <a:rPr lang="en-ID" sz="1000" dirty="0" err="1"/>
              <a:t>bulan</a:t>
            </a:r>
            <a:r>
              <a:rPr lang="en-ID" sz="1000" dirty="0"/>
              <a:t> </a:t>
            </a:r>
            <a:r>
              <a:rPr lang="en-ID" sz="1000" dirty="0" err="1"/>
              <a:t>ini</a:t>
            </a:r>
            <a:r>
              <a:rPr lang="en-ID" sz="1000" dirty="0"/>
              <a:t>. </a:t>
            </a:r>
            <a:r>
              <a:rPr lang="en-ID" sz="1000" dirty="0" err="1"/>
              <a:t>Apakah</a:t>
            </a:r>
            <a:r>
              <a:rPr lang="en-ID" sz="1000" dirty="0"/>
              <a:t> </a:t>
            </a:r>
            <a:r>
              <a:rPr lang="en-ID" sz="1000" dirty="0" err="1"/>
              <a:t>ada</a:t>
            </a:r>
            <a:r>
              <a:rPr lang="en-ID" sz="1000" dirty="0"/>
              <a:t> </a:t>
            </a:r>
            <a:r>
              <a:rPr lang="en-ID" sz="1000" dirty="0" err="1"/>
              <a:t>promosi</a:t>
            </a:r>
            <a:r>
              <a:rPr lang="en-ID" sz="1000" dirty="0"/>
              <a:t> </a:t>
            </a:r>
            <a:r>
              <a:rPr lang="en-ID" sz="1000" dirty="0" err="1"/>
              <a:t>khusus</a:t>
            </a:r>
            <a:r>
              <a:rPr lang="en-ID" sz="1000" dirty="0"/>
              <a:t> </a:t>
            </a:r>
            <a:r>
              <a:rPr lang="en-ID" sz="1000" dirty="0" err="1"/>
              <a:t>atau</a:t>
            </a:r>
            <a:r>
              <a:rPr lang="en-ID" sz="1000" dirty="0"/>
              <a:t> </a:t>
            </a:r>
            <a:r>
              <a:rPr lang="en-ID" sz="1000" dirty="0" err="1"/>
              <a:t>faktor</a:t>
            </a:r>
            <a:r>
              <a:rPr lang="en-ID" sz="1000" dirty="0"/>
              <a:t> lain yang </a:t>
            </a:r>
            <a:r>
              <a:rPr lang="en-ID" sz="1000" dirty="0" err="1"/>
              <a:t>menyebabkan</a:t>
            </a:r>
            <a:r>
              <a:rPr lang="en-ID" sz="1000" dirty="0"/>
              <a:t> </a:t>
            </a:r>
            <a:r>
              <a:rPr lang="en-ID" sz="1000" dirty="0" err="1"/>
              <a:t>peningkatan</a:t>
            </a:r>
            <a:r>
              <a:rPr lang="en-ID" sz="1000" dirty="0"/>
              <a:t> </a:t>
            </a:r>
            <a:r>
              <a:rPr lang="en-ID" sz="1000" dirty="0" err="1"/>
              <a:t>ini</a:t>
            </a:r>
            <a:r>
              <a:rPr lang="en-ID" sz="1000" dirty="0"/>
              <a:t>? </a:t>
            </a:r>
            <a:r>
              <a:rPr lang="en-ID" sz="1000" dirty="0" err="1"/>
              <a:t>Manfaatkan</a:t>
            </a:r>
            <a:r>
              <a:rPr lang="en-ID" sz="1000" dirty="0"/>
              <a:t> </a:t>
            </a:r>
            <a:r>
              <a:rPr lang="en-ID" sz="1000" dirty="0" err="1"/>
              <a:t>temuan</a:t>
            </a:r>
            <a:r>
              <a:rPr lang="en-ID" sz="1000" dirty="0"/>
              <a:t> </a:t>
            </a:r>
            <a:r>
              <a:rPr lang="en-ID" sz="1000" dirty="0" err="1"/>
              <a:t>ini</a:t>
            </a:r>
            <a:r>
              <a:rPr lang="en-ID" sz="1000" dirty="0"/>
              <a:t> </a:t>
            </a:r>
            <a:r>
              <a:rPr lang="en-ID" sz="1000" dirty="0" err="1"/>
              <a:t>untuk</a:t>
            </a:r>
            <a:r>
              <a:rPr lang="en-ID" sz="1000" dirty="0"/>
              <a:t> </a:t>
            </a:r>
            <a:r>
              <a:rPr lang="en-ID" sz="1000" dirty="0" err="1"/>
              <a:t>merencanakan</a:t>
            </a:r>
            <a:r>
              <a:rPr lang="en-ID" sz="1000" dirty="0"/>
              <a:t> </a:t>
            </a:r>
            <a:r>
              <a:rPr lang="en-ID" sz="1000" dirty="0" err="1"/>
              <a:t>kampanye</a:t>
            </a:r>
            <a:r>
              <a:rPr lang="en-ID" sz="1000" dirty="0"/>
              <a:t> </a:t>
            </a:r>
            <a:r>
              <a:rPr lang="en-ID" sz="1000" dirty="0" err="1"/>
              <a:t>serupa</a:t>
            </a:r>
            <a:r>
              <a:rPr lang="en-ID" sz="1000" dirty="0"/>
              <a:t> di masa </a:t>
            </a:r>
            <a:r>
              <a:rPr lang="en-ID" sz="1000" dirty="0" err="1"/>
              <a:t>depan</a:t>
            </a:r>
            <a:r>
              <a:rPr lang="en-ID" sz="1000" dirty="0"/>
              <a:t>.</a:t>
            </a:r>
          </a:p>
          <a:p>
            <a:pPr algn="just"/>
            <a:endParaRPr lang="en-ID" sz="1000" dirty="0"/>
          </a:p>
          <a:p>
            <a:pPr algn="just"/>
            <a:r>
              <a:rPr lang="en-ID" sz="1000" dirty="0"/>
              <a:t>2.Lakukan </a:t>
            </a:r>
            <a:r>
              <a:rPr lang="en-ID" sz="1000" dirty="0" err="1"/>
              <a:t>analisa</a:t>
            </a:r>
            <a:r>
              <a:rPr lang="en-ID" sz="1000" dirty="0"/>
              <a:t> </a:t>
            </a:r>
            <a:r>
              <a:rPr lang="en-ID" sz="1000" dirty="0" err="1"/>
              <a:t>mendalam</a:t>
            </a:r>
            <a:r>
              <a:rPr lang="en-ID" sz="1000" dirty="0"/>
              <a:t> </a:t>
            </a:r>
            <a:r>
              <a:rPr lang="en-ID" sz="1000" dirty="0" err="1"/>
              <a:t>mengenai</a:t>
            </a:r>
            <a:r>
              <a:rPr lang="en-ID" sz="1000" dirty="0"/>
              <a:t> </a:t>
            </a:r>
            <a:r>
              <a:rPr lang="en-ID" sz="1000" dirty="0" err="1"/>
              <a:t>apa</a:t>
            </a:r>
            <a:r>
              <a:rPr lang="en-ID" sz="1000" dirty="0"/>
              <a:t> yang </a:t>
            </a:r>
            <a:r>
              <a:rPr lang="en-ID" sz="1000" dirty="0" err="1"/>
              <a:t>terjadi</a:t>
            </a:r>
            <a:r>
              <a:rPr lang="en-ID" sz="1000" dirty="0"/>
              <a:t> pada </a:t>
            </a:r>
            <a:r>
              <a:rPr lang="en-ID" sz="1000" dirty="0" err="1"/>
              <a:t>bulan</a:t>
            </a:r>
            <a:r>
              <a:rPr lang="en-ID" sz="1000" dirty="0"/>
              <a:t> November 2022. </a:t>
            </a:r>
            <a:r>
              <a:rPr lang="en-ID" sz="1000" dirty="0" err="1"/>
              <a:t>Temukan</a:t>
            </a:r>
            <a:r>
              <a:rPr lang="en-ID" sz="1000" dirty="0"/>
              <a:t> </a:t>
            </a:r>
            <a:r>
              <a:rPr lang="en-ID" sz="1000" dirty="0" err="1"/>
              <a:t>penyebab</a:t>
            </a:r>
            <a:r>
              <a:rPr lang="en-ID" sz="1000" dirty="0"/>
              <a:t> </a:t>
            </a:r>
            <a:r>
              <a:rPr lang="en-ID" sz="1000" dirty="0" err="1"/>
              <a:t>turunnya</a:t>
            </a:r>
            <a:r>
              <a:rPr lang="en-ID" sz="1000" dirty="0"/>
              <a:t> </a:t>
            </a:r>
            <a:r>
              <a:rPr lang="en-ID" sz="1000" dirty="0" err="1"/>
              <a:t>tajam</a:t>
            </a:r>
            <a:r>
              <a:rPr lang="en-ID" sz="1000" dirty="0"/>
              <a:t> Nilai </a:t>
            </a:r>
            <a:r>
              <a:rPr lang="en-ID" sz="1000" dirty="0" err="1"/>
              <a:t>Penjualan</a:t>
            </a:r>
            <a:r>
              <a:rPr lang="en-ID" sz="1000" dirty="0"/>
              <a:t> dan </a:t>
            </a:r>
            <a:r>
              <a:rPr lang="en-ID" sz="1000" dirty="0" err="1"/>
              <a:t>Laba</a:t>
            </a:r>
            <a:r>
              <a:rPr lang="en-ID" sz="1000" dirty="0"/>
              <a:t> </a:t>
            </a:r>
            <a:r>
              <a:rPr lang="en-ID" sz="1000" dirty="0" err="1"/>
              <a:t>Bersih</a:t>
            </a:r>
            <a:r>
              <a:rPr lang="en-ID" sz="1000" dirty="0"/>
              <a:t>. </a:t>
            </a:r>
            <a:r>
              <a:rPr lang="en-ID" sz="1000" dirty="0" err="1"/>
              <a:t>Identifikasi</a:t>
            </a:r>
            <a:r>
              <a:rPr lang="en-ID" sz="1000" dirty="0"/>
              <a:t> </a:t>
            </a:r>
            <a:r>
              <a:rPr lang="en-ID" sz="1000" dirty="0" err="1"/>
              <a:t>apakah</a:t>
            </a:r>
            <a:r>
              <a:rPr lang="en-ID" sz="1000" dirty="0"/>
              <a:t> </a:t>
            </a:r>
            <a:r>
              <a:rPr lang="en-ID" sz="1000" dirty="0" err="1"/>
              <a:t>faktor</a:t>
            </a:r>
            <a:r>
              <a:rPr lang="en-ID" sz="1000" dirty="0"/>
              <a:t> </a:t>
            </a:r>
            <a:r>
              <a:rPr lang="en-ID" sz="1000" dirty="0" err="1"/>
              <a:t>eksternal</a:t>
            </a:r>
            <a:r>
              <a:rPr lang="en-ID" sz="1000" dirty="0"/>
              <a:t> </a:t>
            </a:r>
            <a:r>
              <a:rPr lang="en-ID" sz="1000" dirty="0" err="1"/>
              <a:t>seperti</a:t>
            </a:r>
            <a:r>
              <a:rPr lang="en-ID" sz="1000" dirty="0"/>
              <a:t> </a:t>
            </a:r>
            <a:r>
              <a:rPr lang="en-ID" sz="1000" dirty="0" err="1"/>
              <a:t>perubahan</a:t>
            </a:r>
            <a:r>
              <a:rPr lang="en-ID" sz="1000" dirty="0"/>
              <a:t> </a:t>
            </a:r>
            <a:r>
              <a:rPr lang="en-ID" sz="1000" dirty="0" err="1"/>
              <a:t>tren</a:t>
            </a:r>
            <a:r>
              <a:rPr lang="en-ID" sz="1000" dirty="0"/>
              <a:t> pasar dan </a:t>
            </a:r>
            <a:r>
              <a:rPr lang="en-ID" sz="1000" dirty="0" err="1"/>
              <a:t>apakah</a:t>
            </a:r>
            <a:r>
              <a:rPr lang="en-ID" sz="1000" dirty="0"/>
              <a:t> </a:t>
            </a:r>
            <a:r>
              <a:rPr lang="en-ID" sz="1000" dirty="0" err="1"/>
              <a:t>ada</a:t>
            </a:r>
            <a:r>
              <a:rPr lang="en-ID" sz="1000" dirty="0"/>
              <a:t> </a:t>
            </a:r>
            <a:r>
              <a:rPr lang="en-ID" sz="1000" dirty="0" err="1"/>
              <a:t>masalah</a:t>
            </a:r>
            <a:r>
              <a:rPr lang="en-ID" sz="1000" dirty="0"/>
              <a:t> internal </a:t>
            </a:r>
            <a:r>
              <a:rPr lang="en-ID" sz="1000" dirty="0" err="1"/>
              <a:t>seperti</a:t>
            </a:r>
            <a:r>
              <a:rPr lang="en-ID" sz="1000" dirty="0"/>
              <a:t> </a:t>
            </a:r>
            <a:r>
              <a:rPr lang="en-ID" sz="1000" dirty="0" err="1"/>
              <a:t>kualitas</a:t>
            </a:r>
            <a:r>
              <a:rPr lang="en-ID" sz="1000" dirty="0"/>
              <a:t> </a:t>
            </a:r>
            <a:r>
              <a:rPr lang="en-ID" sz="1000" dirty="0" err="1"/>
              <a:t>layanan</a:t>
            </a:r>
            <a:r>
              <a:rPr lang="en-ID" sz="1000" dirty="0"/>
              <a:t> </a:t>
            </a:r>
            <a:r>
              <a:rPr lang="en-ID" sz="1000" dirty="0" err="1"/>
              <a:t>atau</a:t>
            </a:r>
            <a:r>
              <a:rPr lang="en-ID" sz="1000" dirty="0"/>
              <a:t> </a:t>
            </a:r>
            <a:r>
              <a:rPr lang="en-ID" sz="1000" dirty="0" err="1"/>
              <a:t>stok</a:t>
            </a:r>
            <a:r>
              <a:rPr lang="en-ID" sz="1000" dirty="0"/>
              <a:t> </a:t>
            </a:r>
            <a:r>
              <a:rPr lang="en-ID" sz="1000" dirty="0" err="1"/>
              <a:t>barang</a:t>
            </a:r>
            <a:r>
              <a:rPr lang="en-ID" sz="1000" dirty="0"/>
              <a:t>.</a:t>
            </a:r>
          </a:p>
          <a:p>
            <a:pPr algn="just"/>
            <a:endParaRPr lang="en-ID" sz="1000" dirty="0"/>
          </a:p>
          <a:p>
            <a:pPr algn="just"/>
            <a:r>
              <a:rPr lang="en-ID" sz="1000" dirty="0"/>
              <a:t>3.Memberikan </a:t>
            </a:r>
            <a:r>
              <a:rPr lang="en-ID" sz="1000" dirty="0" err="1"/>
              <a:t>diskon</a:t>
            </a:r>
            <a:r>
              <a:rPr lang="en-ID" sz="1000" dirty="0"/>
              <a:t> </a:t>
            </a:r>
            <a:r>
              <a:rPr lang="en-ID" sz="1000" dirty="0" err="1"/>
              <a:t>kepada</a:t>
            </a:r>
            <a:r>
              <a:rPr lang="en-ID" sz="1000" dirty="0"/>
              <a:t> </a:t>
            </a:r>
            <a:r>
              <a:rPr lang="en-ID" sz="1000" dirty="0" err="1"/>
              <a:t>pelanggan</a:t>
            </a:r>
            <a:r>
              <a:rPr lang="en-ID" sz="1000" dirty="0"/>
              <a:t> yang </a:t>
            </a:r>
            <a:r>
              <a:rPr lang="en-ID" sz="1000" dirty="0" err="1"/>
              <a:t>melakukan</a:t>
            </a:r>
            <a:r>
              <a:rPr lang="en-ID" sz="1000" dirty="0"/>
              <a:t> </a:t>
            </a:r>
            <a:r>
              <a:rPr lang="en-ID" sz="1000" dirty="0" err="1"/>
              <a:t>pembelian</a:t>
            </a:r>
            <a:r>
              <a:rPr lang="en-ID" sz="1000" dirty="0"/>
              <a:t> </a:t>
            </a:r>
            <a:r>
              <a:rPr lang="en-ID" sz="1000" dirty="0" err="1"/>
              <a:t>bernilai</a:t>
            </a:r>
            <a:r>
              <a:rPr lang="en-ID" sz="1000" dirty="0"/>
              <a:t> </a:t>
            </a:r>
            <a:r>
              <a:rPr lang="en-ID" sz="1000" dirty="0" err="1"/>
              <a:t>tinggi</a:t>
            </a:r>
            <a:r>
              <a:rPr lang="en-ID" sz="1000" dirty="0"/>
              <a:t> di </a:t>
            </a:r>
            <a:r>
              <a:rPr lang="en-ID" sz="1000" dirty="0" err="1"/>
              <a:t>akhir</a:t>
            </a:r>
            <a:r>
              <a:rPr lang="en-ID" sz="1000" dirty="0"/>
              <a:t> </a:t>
            </a:r>
            <a:r>
              <a:rPr lang="en-ID" sz="1000" dirty="0" err="1"/>
              <a:t>tahun</a:t>
            </a:r>
            <a:r>
              <a:rPr lang="en-ID" sz="10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CB94C-FDBD-4D23-B69C-4D373396D380}"/>
              </a:ext>
            </a:extLst>
          </p:cNvPr>
          <p:cNvSpPr/>
          <p:nvPr/>
        </p:nvSpPr>
        <p:spPr>
          <a:xfrm>
            <a:off x="355600" y="460258"/>
            <a:ext cx="42572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4C9C"/>
                </a:solidFill>
                <a:latin typeface="sohne"/>
              </a:rPr>
              <a:t>Contoh</a:t>
            </a:r>
            <a:r>
              <a:rPr lang="en-US" sz="1200" b="1" dirty="0">
                <a:solidFill>
                  <a:srgbClr val="004C9C"/>
                </a:solidFill>
                <a:latin typeface="sohne"/>
              </a:rPr>
              <a:t> 1</a:t>
            </a:r>
          </a:p>
          <a:p>
            <a:r>
              <a:rPr lang="en-US" sz="1200" dirty="0">
                <a:solidFill>
                  <a:srgbClr val="242424"/>
                </a:solidFill>
                <a:latin typeface="sohne"/>
              </a:rPr>
              <a:t>Tim marketing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ingin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melihat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perkembangan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kampanye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di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tahun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2022,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bagaimana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trennya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?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Diberikan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penjelasan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dan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cara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ajakan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bertindak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agar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tim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dapat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mengambil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keputusan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sz="1200" dirty="0" err="1">
                <a:solidFill>
                  <a:srgbClr val="242424"/>
                </a:solidFill>
                <a:latin typeface="sohne"/>
              </a:rPr>
              <a:t>kedepannya</a:t>
            </a:r>
            <a:r>
              <a:rPr lang="en-US" sz="1200" dirty="0">
                <a:solidFill>
                  <a:srgbClr val="242424"/>
                </a:solidFill>
                <a:latin typeface="sohne"/>
              </a:rPr>
              <a:t>.</a:t>
            </a:r>
          </a:p>
          <a:p>
            <a:endParaRPr lang="en-US" sz="1200" dirty="0">
              <a:solidFill>
                <a:srgbClr val="242424"/>
              </a:solidFill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372372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8A01E-7509-4E7E-A046-2FE80E66C81B}"/>
              </a:ext>
            </a:extLst>
          </p:cNvPr>
          <p:cNvSpPr/>
          <p:nvPr/>
        </p:nvSpPr>
        <p:spPr>
          <a:xfrm>
            <a:off x="985156" y="729008"/>
            <a:ext cx="855218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latin typeface="Arial" panose="020B0604020202020204" pitchFamily="34" charset="0"/>
              </a:rPr>
              <a:t>Dapat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memperlihatkan</a:t>
            </a:r>
            <a:r>
              <a:rPr lang="en-ID" sz="1200" dirty="0">
                <a:latin typeface="Arial" panose="020B0604020202020204" pitchFamily="34" charset="0"/>
              </a:rPr>
              <a:t>:</a:t>
            </a:r>
            <a:endParaRPr lang="en-ID" sz="1200" dirty="0"/>
          </a:p>
          <a:p>
            <a:pPr fontAlgn="base">
              <a:buFont typeface="+mj-lt"/>
              <a:buAutoNum type="arabicPeriod"/>
            </a:pPr>
            <a:r>
              <a:rPr lang="en-ID" sz="1200" dirty="0" err="1">
                <a:latin typeface="Arial" panose="020B0604020202020204" pitchFamily="34" charset="0"/>
              </a:rPr>
              <a:t>Tabel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berisi</a:t>
            </a:r>
            <a:r>
              <a:rPr lang="en-ID" sz="1200" dirty="0">
                <a:latin typeface="Arial" panose="020B0604020202020204" pitchFamily="34" charset="0"/>
              </a:rPr>
              <a:t>: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Product Name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Category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Before Discount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After Discount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Net Profit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Qty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Customer (</a:t>
            </a:r>
            <a:r>
              <a:rPr lang="en-ID" sz="1200" i="1" dirty="0">
                <a:latin typeface="Arial" panose="020B0604020202020204" pitchFamily="34" charset="0"/>
              </a:rPr>
              <a:t>unique value</a:t>
            </a:r>
            <a:r>
              <a:rPr lang="en-ID" sz="1200" dirty="0">
                <a:latin typeface="Arial" panose="020B0604020202020204" pitchFamily="34" charset="0"/>
              </a:rPr>
              <a:t>)</a:t>
            </a:r>
          </a:p>
          <a:p>
            <a:pPr marL="179997"/>
            <a:r>
              <a:rPr lang="en-ID" sz="1200" dirty="0">
                <a:latin typeface="Arial" panose="020B0604020202020204" pitchFamily="34" charset="0"/>
              </a:rPr>
              <a:t>b. </a:t>
            </a:r>
            <a:r>
              <a:rPr lang="en-ID" sz="1200" dirty="0" err="1">
                <a:latin typeface="Arial" panose="020B0604020202020204" pitchFamily="34" charset="0"/>
              </a:rPr>
              <a:t>Terdapat</a:t>
            </a:r>
            <a:r>
              <a:rPr lang="en-ID" sz="1200" dirty="0">
                <a:latin typeface="Arial" panose="020B0604020202020204" pitchFamily="34" charset="0"/>
              </a:rPr>
              <a:t> slicer: Order Date, Category, Value Transaction, Payment</a:t>
            </a:r>
            <a:endParaRPr lang="en-ID" sz="1200" dirty="0"/>
          </a:p>
          <a:p>
            <a:pPr marL="179997"/>
            <a:r>
              <a:rPr lang="en-ID" sz="1200" dirty="0">
                <a:latin typeface="Arial" panose="020B0604020202020204" pitchFamily="34" charset="0"/>
              </a:rPr>
              <a:t>c. Scorecard:</a:t>
            </a:r>
            <a:endParaRPr lang="en-ID" sz="1200" dirty="0"/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Before Discount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After Discount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Net Profit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Quantity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Customer (</a:t>
            </a:r>
            <a:r>
              <a:rPr lang="en-ID" sz="1200" i="1" dirty="0">
                <a:latin typeface="Arial" panose="020B0604020202020204" pitchFamily="34" charset="0"/>
              </a:rPr>
              <a:t>unique value)</a:t>
            </a:r>
            <a:endParaRPr lang="en-ID" sz="1200" dirty="0">
              <a:latin typeface="Arial" panose="020B0604020202020204" pitchFamily="34" charset="0"/>
            </a:endParaRP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ID" sz="1200" dirty="0">
                <a:latin typeface="Arial" panose="020B0604020202020204" pitchFamily="34" charset="0"/>
              </a:rPr>
              <a:t>AOV</a:t>
            </a:r>
          </a:p>
          <a:p>
            <a:r>
              <a:rPr lang="en-ID" sz="1200" dirty="0">
                <a:latin typeface="Arial" panose="020B0604020202020204" pitchFamily="34" charset="0"/>
              </a:rPr>
              <a:t>2. </a:t>
            </a:r>
            <a:r>
              <a:rPr lang="en-ID" sz="1200" dirty="0" err="1">
                <a:latin typeface="Arial" panose="020B0604020202020204" pitchFamily="34" charset="0"/>
              </a:rPr>
              <a:t>Selama</a:t>
            </a:r>
            <a:r>
              <a:rPr lang="en-ID" sz="1200" dirty="0">
                <a:latin typeface="Arial" panose="020B0604020202020204" pitchFamily="34" charset="0"/>
              </a:rPr>
              <a:t> 2022, </a:t>
            </a:r>
            <a:r>
              <a:rPr lang="en-ID" sz="1200" dirty="0" err="1">
                <a:latin typeface="Arial" panose="020B0604020202020204" pitchFamily="34" charset="0"/>
              </a:rPr>
              <a:t>tampilkan</a:t>
            </a:r>
            <a:r>
              <a:rPr lang="en-ID" sz="1200" dirty="0">
                <a:latin typeface="Arial" panose="020B0604020202020204" pitchFamily="34" charset="0"/>
              </a:rPr>
              <a:t> category mobile &amp; tablet yang </a:t>
            </a:r>
            <a:r>
              <a:rPr lang="en-ID" sz="1200" dirty="0" err="1">
                <a:latin typeface="Arial" panose="020B0604020202020204" pitchFamily="34" charset="0"/>
              </a:rPr>
              <a:t>sudah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terjadi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pembayaran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secara</a:t>
            </a:r>
            <a:r>
              <a:rPr lang="en-ID" sz="1200" dirty="0">
                <a:latin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</a:rPr>
              <a:t>jazzwallet</a:t>
            </a:r>
            <a:r>
              <a:rPr lang="en-ID" sz="1200" dirty="0">
                <a:latin typeface="Arial" panose="020B0604020202020204" pitchFamily="34" charset="0"/>
              </a:rPr>
              <a:t>. </a:t>
            </a:r>
            <a:endParaRPr lang="id-ID" sz="1200" dirty="0">
              <a:latin typeface="Arial" panose="020B0604020202020204" pitchFamily="34" charset="0"/>
            </a:endParaRPr>
          </a:p>
          <a:p>
            <a:r>
              <a:rPr lang="en-ID" sz="1200" dirty="0" err="1">
                <a:latin typeface="Arial" panose="020B0604020202020204" pitchFamily="34" charset="0"/>
              </a:rPr>
              <a:t>Berapa</a:t>
            </a:r>
            <a:r>
              <a:rPr lang="en-ID" sz="1200" dirty="0">
                <a:latin typeface="Arial" panose="020B0604020202020204" pitchFamily="34" charset="0"/>
              </a:rPr>
              <a:t> quantity dan customer </a:t>
            </a:r>
            <a:r>
              <a:rPr lang="en-ID" sz="1200" dirty="0" err="1">
                <a:latin typeface="Arial" panose="020B0604020202020204" pitchFamily="34" charset="0"/>
              </a:rPr>
              <a:t>nya</a:t>
            </a:r>
            <a:r>
              <a:rPr lang="en-ID" sz="1200" dirty="0">
                <a:latin typeface="Arial" panose="020B0604020202020204" pitchFamily="34" charset="0"/>
              </a:rPr>
              <a:t>? </a:t>
            </a:r>
            <a:endParaRPr lang="en-ID" sz="1200" dirty="0"/>
          </a:p>
          <a:p>
            <a:br>
              <a:rPr lang="en-ID" sz="1200" dirty="0"/>
            </a:br>
            <a:r>
              <a:rPr lang="en-ID" sz="1200" dirty="0">
                <a:latin typeface="Arial" panose="020B0604020202020204" pitchFamily="34" charset="0"/>
              </a:rPr>
              <a:t>3. </a:t>
            </a:r>
            <a:r>
              <a:rPr lang="en-ID" sz="1200" dirty="0" err="1">
                <a:latin typeface="Arial" panose="020B0604020202020204" pitchFamily="34" charset="0"/>
              </a:rPr>
              <a:t>Buatlah</a:t>
            </a:r>
            <a:r>
              <a:rPr lang="en-ID" sz="1200" dirty="0">
                <a:latin typeface="Arial" panose="020B0604020202020204" pitchFamily="34" charset="0"/>
              </a:rPr>
              <a:t> chart </a:t>
            </a:r>
            <a:r>
              <a:rPr lang="en-ID" sz="1200" dirty="0" err="1">
                <a:latin typeface="Arial" panose="020B0604020202020204" pitchFamily="34" charset="0"/>
              </a:rPr>
              <a:t>berdasarkan</a:t>
            </a:r>
            <a:r>
              <a:rPr lang="en-ID" sz="1200" dirty="0">
                <a:latin typeface="Arial" panose="020B0604020202020204" pitchFamily="34" charset="0"/>
              </a:rPr>
              <a:t> dashboard </a:t>
            </a:r>
            <a:r>
              <a:rPr lang="en-ID" sz="1200" dirty="0" err="1">
                <a:latin typeface="Arial" panose="020B0604020202020204" pitchFamily="34" charset="0"/>
              </a:rPr>
              <a:t>nomor</a:t>
            </a:r>
            <a:r>
              <a:rPr lang="en-ID" sz="1200" dirty="0">
                <a:latin typeface="Arial" panose="020B0604020202020204" pitchFamily="34" charset="0"/>
              </a:rPr>
              <a:t> 2.</a:t>
            </a:r>
            <a:endParaRPr lang="en-ID" sz="1200" dirty="0"/>
          </a:p>
          <a:p>
            <a:br>
              <a:rPr lang="en-ID" sz="1200" dirty="0"/>
            </a:br>
            <a:endParaRPr lang="en-ID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9CDE8-CAC0-4118-AC75-AAFD2C3779CF}"/>
              </a:ext>
            </a:extLst>
          </p:cNvPr>
          <p:cNvSpPr/>
          <p:nvPr/>
        </p:nvSpPr>
        <p:spPr>
          <a:xfrm>
            <a:off x="514984" y="107389"/>
            <a:ext cx="313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3200" b="1" spc="-15" dirty="0">
                <a:solidFill>
                  <a:srgbClr val="004C9C"/>
                </a:solidFill>
                <a:latin typeface="Calibri Light"/>
                <a:cs typeface="Calibri Light"/>
              </a:rPr>
              <a:t>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42623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834" y="186552"/>
            <a:ext cx="1449774" cy="665104"/>
          </a:xfrm>
          <a:prstGeom prst="rect">
            <a:avLst/>
          </a:prstGeom>
        </p:spPr>
        <p:txBody>
          <a:bodyPr vert="horz" wrap="square" lIns="0" tIns="17893" rIns="0" bIns="0" rtlCol="0">
            <a:spAutoFit/>
          </a:bodyPr>
          <a:lstStyle/>
          <a:p>
            <a:pPr marL="7615" marR="3046">
              <a:lnSpc>
                <a:spcPts val="2566"/>
              </a:lnSpc>
              <a:spcBef>
                <a:spcPts val="140"/>
              </a:spcBef>
            </a:pPr>
            <a:r>
              <a:rPr spc="45" dirty="0"/>
              <a:t>Sales </a:t>
            </a:r>
            <a:r>
              <a:rPr spc="68" dirty="0"/>
              <a:t>Dashboard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0062" y="1354138"/>
            <a:ext cx="1672113" cy="422216"/>
            <a:chOff x="591311" y="2258567"/>
            <a:chExt cx="2788920" cy="704215"/>
          </a:xfrm>
        </p:grpSpPr>
        <p:sp>
          <p:nvSpPr>
            <p:cNvPr id="4" name="object 4"/>
            <p:cNvSpPr/>
            <p:nvPr/>
          </p:nvSpPr>
          <p:spPr>
            <a:xfrm>
              <a:off x="591311" y="2258567"/>
              <a:ext cx="2788920" cy="704215"/>
            </a:xfrm>
            <a:custGeom>
              <a:avLst/>
              <a:gdLst/>
              <a:ahLst/>
              <a:cxnLst/>
              <a:rect l="l" t="t" r="r" b="b"/>
              <a:pathLst>
                <a:path w="2788920" h="704214">
                  <a:moveTo>
                    <a:pt x="2788919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88919" y="0"/>
                  </a:lnTo>
                  <a:lnTo>
                    <a:pt x="2788919" y="65531"/>
                  </a:lnTo>
                  <a:lnTo>
                    <a:pt x="161162" y="65531"/>
                  </a:lnTo>
                  <a:lnTo>
                    <a:pt x="152718" y="65939"/>
                  </a:lnTo>
                  <a:lnTo>
                    <a:pt x="113527" y="79965"/>
                  </a:lnTo>
                  <a:lnTo>
                    <a:pt x="85571" y="110805"/>
                  </a:lnTo>
                  <a:lnTo>
                    <a:pt x="75437" y="151256"/>
                  </a:lnTo>
                  <a:lnTo>
                    <a:pt x="75437" y="532256"/>
                  </a:lnTo>
                  <a:lnTo>
                    <a:pt x="85571" y="572708"/>
                  </a:lnTo>
                  <a:lnTo>
                    <a:pt x="113527" y="603547"/>
                  </a:lnTo>
                  <a:lnTo>
                    <a:pt x="152718" y="617574"/>
                  </a:lnTo>
                  <a:lnTo>
                    <a:pt x="161162" y="617981"/>
                  </a:lnTo>
                  <a:lnTo>
                    <a:pt x="2788919" y="617981"/>
                  </a:lnTo>
                  <a:lnTo>
                    <a:pt x="2788919" y="704087"/>
                  </a:lnTo>
                  <a:close/>
                </a:path>
                <a:path w="2788920" h="704214">
                  <a:moveTo>
                    <a:pt x="2788919" y="617981"/>
                  </a:moveTo>
                  <a:lnTo>
                    <a:pt x="2628137" y="617981"/>
                  </a:lnTo>
                  <a:lnTo>
                    <a:pt x="2636582" y="617574"/>
                  </a:lnTo>
                  <a:lnTo>
                    <a:pt x="2644864" y="616350"/>
                  </a:lnTo>
                  <a:lnTo>
                    <a:pt x="2682494" y="598556"/>
                  </a:lnTo>
                  <a:lnTo>
                    <a:pt x="2707336" y="565062"/>
                  </a:lnTo>
                  <a:lnTo>
                    <a:pt x="2713862" y="532256"/>
                  </a:lnTo>
                  <a:lnTo>
                    <a:pt x="2713862" y="151256"/>
                  </a:lnTo>
                  <a:lnTo>
                    <a:pt x="2703728" y="110805"/>
                  </a:lnTo>
                  <a:lnTo>
                    <a:pt x="2675772" y="79965"/>
                  </a:lnTo>
                  <a:lnTo>
                    <a:pt x="2636582" y="65939"/>
                  </a:lnTo>
                  <a:lnTo>
                    <a:pt x="2628137" y="65531"/>
                  </a:lnTo>
                  <a:lnTo>
                    <a:pt x="2788919" y="65531"/>
                  </a:lnTo>
                  <a:lnTo>
                    <a:pt x="2788919" y="617981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43127" y="2310383"/>
              <a:ext cx="2685415" cy="600710"/>
            </a:xfrm>
            <a:custGeom>
              <a:avLst/>
              <a:gdLst/>
              <a:ahLst/>
              <a:cxnLst/>
              <a:rect l="l" t="t" r="r" b="b"/>
              <a:pathLst>
                <a:path w="2685415" h="600710">
                  <a:moveTo>
                    <a:pt x="2685287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5287" y="0"/>
                  </a:lnTo>
                  <a:lnTo>
                    <a:pt x="2685287" y="13715"/>
                  </a:lnTo>
                  <a:lnTo>
                    <a:pt x="109346" y="13715"/>
                  </a:lnTo>
                  <a:lnTo>
                    <a:pt x="100902" y="14123"/>
                  </a:lnTo>
                  <a:lnTo>
                    <a:pt x="61711" y="28149"/>
                  </a:lnTo>
                  <a:lnTo>
                    <a:pt x="33755" y="58989"/>
                  </a:lnTo>
                  <a:lnTo>
                    <a:pt x="23621" y="99440"/>
                  </a:lnTo>
                  <a:lnTo>
                    <a:pt x="23621" y="480440"/>
                  </a:lnTo>
                  <a:lnTo>
                    <a:pt x="33755" y="520892"/>
                  </a:lnTo>
                  <a:lnTo>
                    <a:pt x="61711" y="551731"/>
                  </a:lnTo>
                  <a:lnTo>
                    <a:pt x="100902" y="565758"/>
                  </a:lnTo>
                  <a:lnTo>
                    <a:pt x="109346" y="566165"/>
                  </a:lnTo>
                  <a:lnTo>
                    <a:pt x="2685287" y="566165"/>
                  </a:lnTo>
                  <a:lnTo>
                    <a:pt x="2685287" y="600455"/>
                  </a:lnTo>
                  <a:close/>
                </a:path>
                <a:path w="2685415" h="600710">
                  <a:moveTo>
                    <a:pt x="2685287" y="566165"/>
                  </a:moveTo>
                  <a:lnTo>
                    <a:pt x="2576321" y="566165"/>
                  </a:lnTo>
                  <a:lnTo>
                    <a:pt x="2584766" y="565758"/>
                  </a:lnTo>
                  <a:lnTo>
                    <a:pt x="2593048" y="564534"/>
                  </a:lnTo>
                  <a:lnTo>
                    <a:pt x="2630678" y="546740"/>
                  </a:lnTo>
                  <a:lnTo>
                    <a:pt x="2655520" y="513246"/>
                  </a:lnTo>
                  <a:lnTo>
                    <a:pt x="2662046" y="480440"/>
                  </a:lnTo>
                  <a:lnTo>
                    <a:pt x="2662046" y="99440"/>
                  </a:lnTo>
                  <a:lnTo>
                    <a:pt x="2651912" y="58989"/>
                  </a:lnTo>
                  <a:lnTo>
                    <a:pt x="2623956" y="28149"/>
                  </a:lnTo>
                  <a:lnTo>
                    <a:pt x="2584766" y="14123"/>
                  </a:lnTo>
                  <a:lnTo>
                    <a:pt x="2576321" y="13715"/>
                  </a:lnTo>
                  <a:lnTo>
                    <a:pt x="2685287" y="13715"/>
                  </a:lnTo>
                  <a:lnTo>
                    <a:pt x="2685287" y="56616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30935" y="2307335"/>
              <a:ext cx="2710180" cy="624840"/>
            </a:xfrm>
            <a:custGeom>
              <a:avLst/>
              <a:gdLst/>
              <a:ahLst/>
              <a:cxnLst/>
              <a:rect l="l" t="t" r="r" b="b"/>
              <a:pathLst>
                <a:path w="2710179" h="624839">
                  <a:moveTo>
                    <a:pt x="2709671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09671" y="0"/>
                  </a:lnTo>
                  <a:lnTo>
                    <a:pt x="2709671" y="16763"/>
                  </a:lnTo>
                  <a:lnTo>
                    <a:pt x="121538" y="16763"/>
                  </a:lnTo>
                  <a:lnTo>
                    <a:pt x="113094" y="17171"/>
                  </a:lnTo>
                  <a:lnTo>
                    <a:pt x="73903" y="31197"/>
                  </a:lnTo>
                  <a:lnTo>
                    <a:pt x="45947" y="62037"/>
                  </a:lnTo>
                  <a:lnTo>
                    <a:pt x="35813" y="102488"/>
                  </a:lnTo>
                  <a:lnTo>
                    <a:pt x="35813" y="483488"/>
                  </a:lnTo>
                  <a:lnTo>
                    <a:pt x="45947" y="523940"/>
                  </a:lnTo>
                  <a:lnTo>
                    <a:pt x="73903" y="554779"/>
                  </a:lnTo>
                  <a:lnTo>
                    <a:pt x="113094" y="568806"/>
                  </a:lnTo>
                  <a:lnTo>
                    <a:pt x="121538" y="569213"/>
                  </a:lnTo>
                  <a:lnTo>
                    <a:pt x="2709671" y="569213"/>
                  </a:lnTo>
                  <a:lnTo>
                    <a:pt x="2709671" y="624839"/>
                  </a:lnTo>
                  <a:close/>
                </a:path>
                <a:path w="2710179" h="624839">
                  <a:moveTo>
                    <a:pt x="2709671" y="569213"/>
                  </a:moveTo>
                  <a:lnTo>
                    <a:pt x="2588513" y="569213"/>
                  </a:lnTo>
                  <a:lnTo>
                    <a:pt x="2596958" y="568806"/>
                  </a:lnTo>
                  <a:lnTo>
                    <a:pt x="2605240" y="567582"/>
                  </a:lnTo>
                  <a:lnTo>
                    <a:pt x="2642870" y="549788"/>
                  </a:lnTo>
                  <a:lnTo>
                    <a:pt x="2667712" y="516294"/>
                  </a:lnTo>
                  <a:lnTo>
                    <a:pt x="2674238" y="483488"/>
                  </a:lnTo>
                  <a:lnTo>
                    <a:pt x="2674238" y="102488"/>
                  </a:lnTo>
                  <a:lnTo>
                    <a:pt x="2664104" y="62037"/>
                  </a:lnTo>
                  <a:lnTo>
                    <a:pt x="2636148" y="31197"/>
                  </a:lnTo>
                  <a:lnTo>
                    <a:pt x="2596958" y="17171"/>
                  </a:lnTo>
                  <a:lnTo>
                    <a:pt x="2588513" y="16763"/>
                  </a:lnTo>
                  <a:lnTo>
                    <a:pt x="2709671" y="16763"/>
                  </a:lnTo>
                  <a:lnTo>
                    <a:pt x="2709671" y="569213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57224" y="231457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69025" y="1500029"/>
            <a:ext cx="328560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51664" y="1536007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77659" y="897277"/>
            <a:ext cx="1674017" cy="422216"/>
            <a:chOff x="3389376" y="1496568"/>
            <a:chExt cx="2792095" cy="704215"/>
          </a:xfrm>
        </p:grpSpPr>
        <p:sp>
          <p:nvSpPr>
            <p:cNvPr id="11" name="object 11"/>
            <p:cNvSpPr/>
            <p:nvPr/>
          </p:nvSpPr>
          <p:spPr>
            <a:xfrm>
              <a:off x="3389376" y="1496568"/>
              <a:ext cx="2792095" cy="704215"/>
            </a:xfrm>
            <a:custGeom>
              <a:avLst/>
              <a:gdLst/>
              <a:ahLst/>
              <a:cxnLst/>
              <a:rect l="l" t="t" r="r" b="b"/>
              <a:pathLst>
                <a:path w="2792095" h="704214">
                  <a:moveTo>
                    <a:pt x="2791967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91967" y="0"/>
                  </a:lnTo>
                  <a:lnTo>
                    <a:pt x="2791967" y="65531"/>
                  </a:lnTo>
                  <a:lnTo>
                    <a:pt x="163448" y="65531"/>
                  </a:lnTo>
                  <a:lnTo>
                    <a:pt x="155004" y="65939"/>
                  </a:lnTo>
                  <a:lnTo>
                    <a:pt x="115813" y="79965"/>
                  </a:lnTo>
                  <a:lnTo>
                    <a:pt x="87857" y="110805"/>
                  </a:lnTo>
                  <a:lnTo>
                    <a:pt x="77723" y="151256"/>
                  </a:lnTo>
                  <a:lnTo>
                    <a:pt x="77723" y="532256"/>
                  </a:lnTo>
                  <a:lnTo>
                    <a:pt x="87857" y="572708"/>
                  </a:lnTo>
                  <a:lnTo>
                    <a:pt x="115813" y="603547"/>
                  </a:lnTo>
                  <a:lnTo>
                    <a:pt x="155004" y="617574"/>
                  </a:lnTo>
                  <a:lnTo>
                    <a:pt x="163448" y="617981"/>
                  </a:lnTo>
                  <a:lnTo>
                    <a:pt x="2791967" y="617981"/>
                  </a:lnTo>
                  <a:lnTo>
                    <a:pt x="2791967" y="704087"/>
                  </a:lnTo>
                  <a:close/>
                </a:path>
                <a:path w="2792095" h="704214">
                  <a:moveTo>
                    <a:pt x="2791967" y="617981"/>
                  </a:moveTo>
                  <a:lnTo>
                    <a:pt x="2630423" y="617981"/>
                  </a:lnTo>
                  <a:lnTo>
                    <a:pt x="2638868" y="617574"/>
                  </a:lnTo>
                  <a:lnTo>
                    <a:pt x="2647150" y="616350"/>
                  </a:lnTo>
                  <a:lnTo>
                    <a:pt x="2684780" y="598556"/>
                  </a:lnTo>
                  <a:lnTo>
                    <a:pt x="2709622" y="565062"/>
                  </a:lnTo>
                  <a:lnTo>
                    <a:pt x="2716148" y="532256"/>
                  </a:lnTo>
                  <a:lnTo>
                    <a:pt x="2716148" y="151256"/>
                  </a:lnTo>
                  <a:lnTo>
                    <a:pt x="2706014" y="110805"/>
                  </a:lnTo>
                  <a:lnTo>
                    <a:pt x="2678058" y="79965"/>
                  </a:lnTo>
                  <a:lnTo>
                    <a:pt x="2638868" y="65939"/>
                  </a:lnTo>
                  <a:lnTo>
                    <a:pt x="2630423" y="65531"/>
                  </a:lnTo>
                  <a:lnTo>
                    <a:pt x="2791967" y="65531"/>
                  </a:lnTo>
                  <a:lnTo>
                    <a:pt x="2791967" y="617981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441192" y="1548384"/>
              <a:ext cx="2688590" cy="600710"/>
            </a:xfrm>
            <a:custGeom>
              <a:avLst/>
              <a:gdLst/>
              <a:ahLst/>
              <a:cxnLst/>
              <a:rect l="l" t="t" r="r" b="b"/>
              <a:pathLst>
                <a:path w="2688590" h="600710">
                  <a:moveTo>
                    <a:pt x="2688335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8335" y="0"/>
                  </a:lnTo>
                  <a:lnTo>
                    <a:pt x="2688335" y="13715"/>
                  </a:lnTo>
                  <a:lnTo>
                    <a:pt x="111632" y="13715"/>
                  </a:lnTo>
                  <a:lnTo>
                    <a:pt x="103188" y="14123"/>
                  </a:lnTo>
                  <a:lnTo>
                    <a:pt x="63997" y="28149"/>
                  </a:lnTo>
                  <a:lnTo>
                    <a:pt x="36041" y="58989"/>
                  </a:lnTo>
                  <a:lnTo>
                    <a:pt x="25907" y="99440"/>
                  </a:lnTo>
                  <a:lnTo>
                    <a:pt x="25907" y="480440"/>
                  </a:lnTo>
                  <a:lnTo>
                    <a:pt x="36041" y="520892"/>
                  </a:lnTo>
                  <a:lnTo>
                    <a:pt x="63997" y="551731"/>
                  </a:lnTo>
                  <a:lnTo>
                    <a:pt x="103188" y="565758"/>
                  </a:lnTo>
                  <a:lnTo>
                    <a:pt x="111632" y="566165"/>
                  </a:lnTo>
                  <a:lnTo>
                    <a:pt x="2688335" y="566165"/>
                  </a:lnTo>
                  <a:lnTo>
                    <a:pt x="2688335" y="600455"/>
                  </a:lnTo>
                  <a:close/>
                </a:path>
                <a:path w="2688590" h="600710">
                  <a:moveTo>
                    <a:pt x="2688335" y="566165"/>
                  </a:moveTo>
                  <a:lnTo>
                    <a:pt x="2578607" y="566165"/>
                  </a:lnTo>
                  <a:lnTo>
                    <a:pt x="2587052" y="565758"/>
                  </a:lnTo>
                  <a:lnTo>
                    <a:pt x="2595334" y="564534"/>
                  </a:lnTo>
                  <a:lnTo>
                    <a:pt x="2632964" y="546740"/>
                  </a:lnTo>
                  <a:lnTo>
                    <a:pt x="2657806" y="513246"/>
                  </a:lnTo>
                  <a:lnTo>
                    <a:pt x="2664332" y="480440"/>
                  </a:lnTo>
                  <a:lnTo>
                    <a:pt x="2664332" y="99440"/>
                  </a:lnTo>
                  <a:lnTo>
                    <a:pt x="2654198" y="58989"/>
                  </a:lnTo>
                  <a:lnTo>
                    <a:pt x="2626242" y="28149"/>
                  </a:lnTo>
                  <a:lnTo>
                    <a:pt x="2587052" y="14123"/>
                  </a:lnTo>
                  <a:lnTo>
                    <a:pt x="2578607" y="13715"/>
                  </a:lnTo>
                  <a:lnTo>
                    <a:pt x="2688335" y="13715"/>
                  </a:lnTo>
                  <a:lnTo>
                    <a:pt x="2688335" y="56616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429000" y="1545336"/>
              <a:ext cx="2712720" cy="624840"/>
            </a:xfrm>
            <a:custGeom>
              <a:avLst/>
              <a:gdLst/>
              <a:ahLst/>
              <a:cxnLst/>
              <a:rect l="l" t="t" r="r" b="b"/>
              <a:pathLst>
                <a:path w="2712720" h="624839">
                  <a:moveTo>
                    <a:pt x="271271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12719" y="0"/>
                  </a:lnTo>
                  <a:lnTo>
                    <a:pt x="2712719" y="16763"/>
                  </a:lnTo>
                  <a:lnTo>
                    <a:pt x="123824" y="16763"/>
                  </a:lnTo>
                  <a:lnTo>
                    <a:pt x="115380" y="17171"/>
                  </a:lnTo>
                  <a:lnTo>
                    <a:pt x="76189" y="31197"/>
                  </a:lnTo>
                  <a:lnTo>
                    <a:pt x="48233" y="62037"/>
                  </a:lnTo>
                  <a:lnTo>
                    <a:pt x="38099" y="102488"/>
                  </a:lnTo>
                  <a:lnTo>
                    <a:pt x="38099" y="483488"/>
                  </a:lnTo>
                  <a:lnTo>
                    <a:pt x="48233" y="523940"/>
                  </a:lnTo>
                  <a:lnTo>
                    <a:pt x="76189" y="554779"/>
                  </a:lnTo>
                  <a:lnTo>
                    <a:pt x="115380" y="568806"/>
                  </a:lnTo>
                  <a:lnTo>
                    <a:pt x="123824" y="569213"/>
                  </a:lnTo>
                  <a:lnTo>
                    <a:pt x="2712719" y="569213"/>
                  </a:lnTo>
                  <a:lnTo>
                    <a:pt x="2712719" y="624839"/>
                  </a:lnTo>
                  <a:close/>
                </a:path>
                <a:path w="2712720" h="624839">
                  <a:moveTo>
                    <a:pt x="2712719" y="569213"/>
                  </a:moveTo>
                  <a:lnTo>
                    <a:pt x="2590799" y="569213"/>
                  </a:lnTo>
                  <a:lnTo>
                    <a:pt x="2599244" y="568806"/>
                  </a:lnTo>
                  <a:lnTo>
                    <a:pt x="2607526" y="567582"/>
                  </a:lnTo>
                  <a:lnTo>
                    <a:pt x="2645156" y="549788"/>
                  </a:lnTo>
                  <a:lnTo>
                    <a:pt x="2669998" y="516294"/>
                  </a:lnTo>
                  <a:lnTo>
                    <a:pt x="2676524" y="483488"/>
                  </a:lnTo>
                  <a:lnTo>
                    <a:pt x="2676524" y="102488"/>
                  </a:lnTo>
                  <a:lnTo>
                    <a:pt x="2666390" y="62037"/>
                  </a:lnTo>
                  <a:lnTo>
                    <a:pt x="2638434" y="31197"/>
                  </a:lnTo>
                  <a:lnTo>
                    <a:pt x="2599244" y="17171"/>
                  </a:lnTo>
                  <a:lnTo>
                    <a:pt x="2590799" y="16763"/>
                  </a:lnTo>
                  <a:lnTo>
                    <a:pt x="2712719" y="16763"/>
                  </a:lnTo>
                  <a:lnTo>
                    <a:pt x="2712719" y="569213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457575" y="155257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47992" y="1043167"/>
            <a:ext cx="338458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Payment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0631" y="10791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00062" y="897277"/>
            <a:ext cx="1672113" cy="422216"/>
            <a:chOff x="591311" y="1496568"/>
            <a:chExt cx="2788920" cy="704215"/>
          </a:xfrm>
        </p:grpSpPr>
        <p:sp>
          <p:nvSpPr>
            <p:cNvPr id="18" name="object 18"/>
            <p:cNvSpPr/>
            <p:nvPr/>
          </p:nvSpPr>
          <p:spPr>
            <a:xfrm>
              <a:off x="591311" y="1496568"/>
              <a:ext cx="2788920" cy="704215"/>
            </a:xfrm>
            <a:custGeom>
              <a:avLst/>
              <a:gdLst/>
              <a:ahLst/>
              <a:cxnLst/>
              <a:rect l="l" t="t" r="r" b="b"/>
              <a:pathLst>
                <a:path w="2788920" h="704214">
                  <a:moveTo>
                    <a:pt x="2788919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88919" y="0"/>
                  </a:lnTo>
                  <a:lnTo>
                    <a:pt x="2788919" y="65531"/>
                  </a:lnTo>
                  <a:lnTo>
                    <a:pt x="161162" y="65531"/>
                  </a:lnTo>
                  <a:lnTo>
                    <a:pt x="152718" y="65939"/>
                  </a:lnTo>
                  <a:lnTo>
                    <a:pt x="113527" y="79965"/>
                  </a:lnTo>
                  <a:lnTo>
                    <a:pt x="85571" y="110805"/>
                  </a:lnTo>
                  <a:lnTo>
                    <a:pt x="75437" y="151256"/>
                  </a:lnTo>
                  <a:lnTo>
                    <a:pt x="75437" y="532256"/>
                  </a:lnTo>
                  <a:lnTo>
                    <a:pt x="85571" y="572708"/>
                  </a:lnTo>
                  <a:lnTo>
                    <a:pt x="113527" y="603547"/>
                  </a:lnTo>
                  <a:lnTo>
                    <a:pt x="152718" y="617574"/>
                  </a:lnTo>
                  <a:lnTo>
                    <a:pt x="161162" y="617981"/>
                  </a:lnTo>
                  <a:lnTo>
                    <a:pt x="2788919" y="617981"/>
                  </a:lnTo>
                  <a:lnTo>
                    <a:pt x="2788919" y="704087"/>
                  </a:lnTo>
                  <a:close/>
                </a:path>
                <a:path w="2788920" h="704214">
                  <a:moveTo>
                    <a:pt x="2788919" y="617981"/>
                  </a:moveTo>
                  <a:lnTo>
                    <a:pt x="2628137" y="617981"/>
                  </a:lnTo>
                  <a:lnTo>
                    <a:pt x="2636582" y="617574"/>
                  </a:lnTo>
                  <a:lnTo>
                    <a:pt x="2644864" y="616350"/>
                  </a:lnTo>
                  <a:lnTo>
                    <a:pt x="2682494" y="598556"/>
                  </a:lnTo>
                  <a:lnTo>
                    <a:pt x="2707336" y="565062"/>
                  </a:lnTo>
                  <a:lnTo>
                    <a:pt x="2713862" y="532256"/>
                  </a:lnTo>
                  <a:lnTo>
                    <a:pt x="2713862" y="151256"/>
                  </a:lnTo>
                  <a:lnTo>
                    <a:pt x="2703728" y="110805"/>
                  </a:lnTo>
                  <a:lnTo>
                    <a:pt x="2675772" y="79965"/>
                  </a:lnTo>
                  <a:lnTo>
                    <a:pt x="2636582" y="65939"/>
                  </a:lnTo>
                  <a:lnTo>
                    <a:pt x="2628137" y="65531"/>
                  </a:lnTo>
                  <a:lnTo>
                    <a:pt x="2788919" y="65531"/>
                  </a:lnTo>
                  <a:lnTo>
                    <a:pt x="2788919" y="617981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3127" y="1548384"/>
              <a:ext cx="2685415" cy="600710"/>
            </a:xfrm>
            <a:custGeom>
              <a:avLst/>
              <a:gdLst/>
              <a:ahLst/>
              <a:cxnLst/>
              <a:rect l="l" t="t" r="r" b="b"/>
              <a:pathLst>
                <a:path w="2685415" h="600710">
                  <a:moveTo>
                    <a:pt x="2685287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5287" y="0"/>
                  </a:lnTo>
                  <a:lnTo>
                    <a:pt x="2685287" y="13715"/>
                  </a:lnTo>
                  <a:lnTo>
                    <a:pt x="109346" y="13715"/>
                  </a:lnTo>
                  <a:lnTo>
                    <a:pt x="100902" y="14123"/>
                  </a:lnTo>
                  <a:lnTo>
                    <a:pt x="61711" y="28149"/>
                  </a:lnTo>
                  <a:lnTo>
                    <a:pt x="33755" y="58989"/>
                  </a:lnTo>
                  <a:lnTo>
                    <a:pt x="23621" y="99440"/>
                  </a:lnTo>
                  <a:lnTo>
                    <a:pt x="23621" y="480440"/>
                  </a:lnTo>
                  <a:lnTo>
                    <a:pt x="33755" y="520892"/>
                  </a:lnTo>
                  <a:lnTo>
                    <a:pt x="61711" y="551731"/>
                  </a:lnTo>
                  <a:lnTo>
                    <a:pt x="100902" y="565758"/>
                  </a:lnTo>
                  <a:lnTo>
                    <a:pt x="109346" y="566165"/>
                  </a:lnTo>
                  <a:lnTo>
                    <a:pt x="2685287" y="566165"/>
                  </a:lnTo>
                  <a:lnTo>
                    <a:pt x="2685287" y="600455"/>
                  </a:lnTo>
                  <a:close/>
                </a:path>
                <a:path w="2685415" h="600710">
                  <a:moveTo>
                    <a:pt x="2685287" y="566165"/>
                  </a:moveTo>
                  <a:lnTo>
                    <a:pt x="2576321" y="566165"/>
                  </a:lnTo>
                  <a:lnTo>
                    <a:pt x="2584766" y="565758"/>
                  </a:lnTo>
                  <a:lnTo>
                    <a:pt x="2593048" y="564534"/>
                  </a:lnTo>
                  <a:lnTo>
                    <a:pt x="2630678" y="546740"/>
                  </a:lnTo>
                  <a:lnTo>
                    <a:pt x="2655520" y="513246"/>
                  </a:lnTo>
                  <a:lnTo>
                    <a:pt x="2662046" y="480440"/>
                  </a:lnTo>
                  <a:lnTo>
                    <a:pt x="2662046" y="99440"/>
                  </a:lnTo>
                  <a:lnTo>
                    <a:pt x="2651912" y="58989"/>
                  </a:lnTo>
                  <a:lnTo>
                    <a:pt x="2623956" y="28149"/>
                  </a:lnTo>
                  <a:lnTo>
                    <a:pt x="2584766" y="14123"/>
                  </a:lnTo>
                  <a:lnTo>
                    <a:pt x="2576321" y="13715"/>
                  </a:lnTo>
                  <a:lnTo>
                    <a:pt x="2685287" y="13715"/>
                  </a:lnTo>
                  <a:lnTo>
                    <a:pt x="2685287" y="56616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30935" y="1545336"/>
              <a:ext cx="2710180" cy="624840"/>
            </a:xfrm>
            <a:custGeom>
              <a:avLst/>
              <a:gdLst/>
              <a:ahLst/>
              <a:cxnLst/>
              <a:rect l="l" t="t" r="r" b="b"/>
              <a:pathLst>
                <a:path w="2710179" h="624839">
                  <a:moveTo>
                    <a:pt x="2709671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09671" y="0"/>
                  </a:lnTo>
                  <a:lnTo>
                    <a:pt x="2709671" y="16763"/>
                  </a:lnTo>
                  <a:lnTo>
                    <a:pt x="121538" y="16763"/>
                  </a:lnTo>
                  <a:lnTo>
                    <a:pt x="113094" y="17171"/>
                  </a:lnTo>
                  <a:lnTo>
                    <a:pt x="73903" y="31197"/>
                  </a:lnTo>
                  <a:lnTo>
                    <a:pt x="45947" y="62037"/>
                  </a:lnTo>
                  <a:lnTo>
                    <a:pt x="35813" y="102488"/>
                  </a:lnTo>
                  <a:lnTo>
                    <a:pt x="35813" y="483488"/>
                  </a:lnTo>
                  <a:lnTo>
                    <a:pt x="45947" y="523940"/>
                  </a:lnTo>
                  <a:lnTo>
                    <a:pt x="73903" y="554779"/>
                  </a:lnTo>
                  <a:lnTo>
                    <a:pt x="113094" y="568806"/>
                  </a:lnTo>
                  <a:lnTo>
                    <a:pt x="121538" y="569213"/>
                  </a:lnTo>
                  <a:lnTo>
                    <a:pt x="2709671" y="569213"/>
                  </a:lnTo>
                  <a:lnTo>
                    <a:pt x="2709671" y="624839"/>
                  </a:lnTo>
                  <a:close/>
                </a:path>
                <a:path w="2710179" h="624839">
                  <a:moveTo>
                    <a:pt x="2709671" y="569213"/>
                  </a:moveTo>
                  <a:lnTo>
                    <a:pt x="2588513" y="569213"/>
                  </a:lnTo>
                  <a:lnTo>
                    <a:pt x="2596958" y="568806"/>
                  </a:lnTo>
                  <a:lnTo>
                    <a:pt x="2605240" y="567582"/>
                  </a:lnTo>
                  <a:lnTo>
                    <a:pt x="2642870" y="549788"/>
                  </a:lnTo>
                  <a:lnTo>
                    <a:pt x="2667712" y="516294"/>
                  </a:lnTo>
                  <a:lnTo>
                    <a:pt x="2674238" y="483488"/>
                  </a:lnTo>
                  <a:lnTo>
                    <a:pt x="2674238" y="102488"/>
                  </a:lnTo>
                  <a:lnTo>
                    <a:pt x="2664104" y="62037"/>
                  </a:lnTo>
                  <a:lnTo>
                    <a:pt x="2636148" y="31197"/>
                  </a:lnTo>
                  <a:lnTo>
                    <a:pt x="2596958" y="17171"/>
                  </a:lnTo>
                  <a:lnTo>
                    <a:pt x="2588513" y="16763"/>
                  </a:lnTo>
                  <a:lnTo>
                    <a:pt x="2709671" y="16763"/>
                  </a:lnTo>
                  <a:lnTo>
                    <a:pt x="2709671" y="569213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57224" y="155257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69025" y="1043167"/>
            <a:ext cx="169800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12" dirty="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51664" y="1079145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77659" y="1354138"/>
            <a:ext cx="1674017" cy="422216"/>
            <a:chOff x="3389376" y="2258567"/>
            <a:chExt cx="2792095" cy="704215"/>
          </a:xfrm>
        </p:grpSpPr>
        <p:sp>
          <p:nvSpPr>
            <p:cNvPr id="25" name="object 25"/>
            <p:cNvSpPr/>
            <p:nvPr/>
          </p:nvSpPr>
          <p:spPr>
            <a:xfrm>
              <a:off x="3389376" y="2258567"/>
              <a:ext cx="2792095" cy="704215"/>
            </a:xfrm>
            <a:custGeom>
              <a:avLst/>
              <a:gdLst/>
              <a:ahLst/>
              <a:cxnLst/>
              <a:rect l="l" t="t" r="r" b="b"/>
              <a:pathLst>
                <a:path w="2792095" h="704214">
                  <a:moveTo>
                    <a:pt x="2791967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91967" y="0"/>
                  </a:lnTo>
                  <a:lnTo>
                    <a:pt x="2791967" y="65531"/>
                  </a:lnTo>
                  <a:lnTo>
                    <a:pt x="163448" y="65531"/>
                  </a:lnTo>
                  <a:lnTo>
                    <a:pt x="155004" y="65939"/>
                  </a:lnTo>
                  <a:lnTo>
                    <a:pt x="115813" y="79965"/>
                  </a:lnTo>
                  <a:lnTo>
                    <a:pt x="87857" y="110805"/>
                  </a:lnTo>
                  <a:lnTo>
                    <a:pt x="77723" y="151256"/>
                  </a:lnTo>
                  <a:lnTo>
                    <a:pt x="77723" y="532256"/>
                  </a:lnTo>
                  <a:lnTo>
                    <a:pt x="87857" y="572708"/>
                  </a:lnTo>
                  <a:lnTo>
                    <a:pt x="115813" y="603547"/>
                  </a:lnTo>
                  <a:lnTo>
                    <a:pt x="155004" y="617574"/>
                  </a:lnTo>
                  <a:lnTo>
                    <a:pt x="163448" y="617981"/>
                  </a:lnTo>
                  <a:lnTo>
                    <a:pt x="2791967" y="617981"/>
                  </a:lnTo>
                  <a:lnTo>
                    <a:pt x="2791967" y="704087"/>
                  </a:lnTo>
                  <a:close/>
                </a:path>
                <a:path w="2792095" h="704214">
                  <a:moveTo>
                    <a:pt x="2791967" y="617981"/>
                  </a:moveTo>
                  <a:lnTo>
                    <a:pt x="2630423" y="617981"/>
                  </a:lnTo>
                  <a:lnTo>
                    <a:pt x="2638868" y="617574"/>
                  </a:lnTo>
                  <a:lnTo>
                    <a:pt x="2647150" y="616350"/>
                  </a:lnTo>
                  <a:lnTo>
                    <a:pt x="2684780" y="598556"/>
                  </a:lnTo>
                  <a:lnTo>
                    <a:pt x="2709622" y="565062"/>
                  </a:lnTo>
                  <a:lnTo>
                    <a:pt x="2716148" y="532256"/>
                  </a:lnTo>
                  <a:lnTo>
                    <a:pt x="2716148" y="151256"/>
                  </a:lnTo>
                  <a:lnTo>
                    <a:pt x="2706014" y="110805"/>
                  </a:lnTo>
                  <a:lnTo>
                    <a:pt x="2678058" y="79965"/>
                  </a:lnTo>
                  <a:lnTo>
                    <a:pt x="2638868" y="65939"/>
                  </a:lnTo>
                  <a:lnTo>
                    <a:pt x="2630423" y="65531"/>
                  </a:lnTo>
                  <a:lnTo>
                    <a:pt x="2791967" y="65531"/>
                  </a:lnTo>
                  <a:lnTo>
                    <a:pt x="2791967" y="617981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441192" y="2310383"/>
              <a:ext cx="2688590" cy="600710"/>
            </a:xfrm>
            <a:custGeom>
              <a:avLst/>
              <a:gdLst/>
              <a:ahLst/>
              <a:cxnLst/>
              <a:rect l="l" t="t" r="r" b="b"/>
              <a:pathLst>
                <a:path w="2688590" h="600710">
                  <a:moveTo>
                    <a:pt x="2688335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8335" y="0"/>
                  </a:lnTo>
                  <a:lnTo>
                    <a:pt x="2688335" y="13715"/>
                  </a:lnTo>
                  <a:lnTo>
                    <a:pt x="111632" y="13715"/>
                  </a:lnTo>
                  <a:lnTo>
                    <a:pt x="103188" y="14123"/>
                  </a:lnTo>
                  <a:lnTo>
                    <a:pt x="63997" y="28149"/>
                  </a:lnTo>
                  <a:lnTo>
                    <a:pt x="36041" y="58989"/>
                  </a:lnTo>
                  <a:lnTo>
                    <a:pt x="25907" y="99440"/>
                  </a:lnTo>
                  <a:lnTo>
                    <a:pt x="25907" y="480440"/>
                  </a:lnTo>
                  <a:lnTo>
                    <a:pt x="36041" y="520892"/>
                  </a:lnTo>
                  <a:lnTo>
                    <a:pt x="63997" y="551731"/>
                  </a:lnTo>
                  <a:lnTo>
                    <a:pt x="103188" y="565758"/>
                  </a:lnTo>
                  <a:lnTo>
                    <a:pt x="111632" y="566165"/>
                  </a:lnTo>
                  <a:lnTo>
                    <a:pt x="2688335" y="566165"/>
                  </a:lnTo>
                  <a:lnTo>
                    <a:pt x="2688335" y="600455"/>
                  </a:lnTo>
                  <a:close/>
                </a:path>
                <a:path w="2688590" h="600710">
                  <a:moveTo>
                    <a:pt x="2688335" y="566165"/>
                  </a:moveTo>
                  <a:lnTo>
                    <a:pt x="2578607" y="566165"/>
                  </a:lnTo>
                  <a:lnTo>
                    <a:pt x="2587052" y="565758"/>
                  </a:lnTo>
                  <a:lnTo>
                    <a:pt x="2595334" y="564534"/>
                  </a:lnTo>
                  <a:lnTo>
                    <a:pt x="2632964" y="546740"/>
                  </a:lnTo>
                  <a:lnTo>
                    <a:pt x="2657806" y="513246"/>
                  </a:lnTo>
                  <a:lnTo>
                    <a:pt x="2664332" y="480440"/>
                  </a:lnTo>
                  <a:lnTo>
                    <a:pt x="2664332" y="99440"/>
                  </a:lnTo>
                  <a:lnTo>
                    <a:pt x="2654198" y="58989"/>
                  </a:lnTo>
                  <a:lnTo>
                    <a:pt x="2626242" y="28149"/>
                  </a:lnTo>
                  <a:lnTo>
                    <a:pt x="2587052" y="14123"/>
                  </a:lnTo>
                  <a:lnTo>
                    <a:pt x="2578607" y="13715"/>
                  </a:lnTo>
                  <a:lnTo>
                    <a:pt x="2688335" y="13715"/>
                  </a:lnTo>
                  <a:lnTo>
                    <a:pt x="2688335" y="56616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429000" y="2307335"/>
              <a:ext cx="2712720" cy="624840"/>
            </a:xfrm>
            <a:custGeom>
              <a:avLst/>
              <a:gdLst/>
              <a:ahLst/>
              <a:cxnLst/>
              <a:rect l="l" t="t" r="r" b="b"/>
              <a:pathLst>
                <a:path w="2712720" h="624839">
                  <a:moveTo>
                    <a:pt x="271271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12719" y="0"/>
                  </a:lnTo>
                  <a:lnTo>
                    <a:pt x="2712719" y="16763"/>
                  </a:lnTo>
                  <a:lnTo>
                    <a:pt x="123824" y="16763"/>
                  </a:lnTo>
                  <a:lnTo>
                    <a:pt x="115380" y="17171"/>
                  </a:lnTo>
                  <a:lnTo>
                    <a:pt x="76189" y="31197"/>
                  </a:lnTo>
                  <a:lnTo>
                    <a:pt x="48233" y="62037"/>
                  </a:lnTo>
                  <a:lnTo>
                    <a:pt x="38099" y="102488"/>
                  </a:lnTo>
                  <a:lnTo>
                    <a:pt x="38099" y="483488"/>
                  </a:lnTo>
                  <a:lnTo>
                    <a:pt x="48233" y="523940"/>
                  </a:lnTo>
                  <a:lnTo>
                    <a:pt x="76189" y="554779"/>
                  </a:lnTo>
                  <a:lnTo>
                    <a:pt x="115380" y="568806"/>
                  </a:lnTo>
                  <a:lnTo>
                    <a:pt x="123824" y="569213"/>
                  </a:lnTo>
                  <a:lnTo>
                    <a:pt x="2712719" y="569213"/>
                  </a:lnTo>
                  <a:lnTo>
                    <a:pt x="2712719" y="624839"/>
                  </a:lnTo>
                  <a:close/>
                </a:path>
                <a:path w="2712720" h="624839">
                  <a:moveTo>
                    <a:pt x="2712719" y="569213"/>
                  </a:moveTo>
                  <a:lnTo>
                    <a:pt x="2590799" y="569213"/>
                  </a:lnTo>
                  <a:lnTo>
                    <a:pt x="2599244" y="568806"/>
                  </a:lnTo>
                  <a:lnTo>
                    <a:pt x="2607526" y="567582"/>
                  </a:lnTo>
                  <a:lnTo>
                    <a:pt x="2645156" y="549788"/>
                  </a:lnTo>
                  <a:lnTo>
                    <a:pt x="2669998" y="516294"/>
                  </a:lnTo>
                  <a:lnTo>
                    <a:pt x="2676524" y="483488"/>
                  </a:lnTo>
                  <a:lnTo>
                    <a:pt x="2676524" y="102488"/>
                  </a:lnTo>
                  <a:lnTo>
                    <a:pt x="2666390" y="62037"/>
                  </a:lnTo>
                  <a:lnTo>
                    <a:pt x="2638434" y="31197"/>
                  </a:lnTo>
                  <a:lnTo>
                    <a:pt x="2599244" y="17171"/>
                  </a:lnTo>
                  <a:lnTo>
                    <a:pt x="2590799" y="16763"/>
                  </a:lnTo>
                  <a:lnTo>
                    <a:pt x="2712719" y="16763"/>
                  </a:lnTo>
                  <a:lnTo>
                    <a:pt x="2712719" y="569213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457575" y="231457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347992" y="1500029"/>
            <a:ext cx="657881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630" spc="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30631" y="1536007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48910" y="930855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1565BF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78355" y="963217"/>
            <a:ext cx="1011568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4"/>
              </a:lnSpc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sz="630" spc="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Discount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72"/>
              </a:lnSpc>
              <a:buClrTx/>
            </a:pPr>
            <a:r>
              <a:rPr sz="1259" spc="-12" dirty="0">
                <a:solidFill>
                  <a:srgbClr val="FFFFFF"/>
                </a:solidFill>
                <a:latin typeface="Trebuchet MS"/>
                <a:cs typeface="Trebuchet MS"/>
              </a:rPr>
              <a:t>8.693.190.857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48910" y="1387717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78355" y="1420078"/>
            <a:ext cx="1011568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7"/>
              </a:lnSpc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630" spc="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Discount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69"/>
              </a:lnSpc>
              <a:buClrTx/>
            </a:pPr>
            <a:r>
              <a:rPr sz="1259" spc="-12" dirty="0">
                <a:solidFill>
                  <a:srgbClr val="FFFFFF"/>
                </a:solidFill>
                <a:latin typeface="Trebuchet MS"/>
                <a:cs typeface="Trebuchet MS"/>
              </a:rPr>
              <a:t>8.659.356.440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30917" y="930855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2095F2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60362" y="963217"/>
            <a:ext cx="491887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4"/>
              </a:lnSpc>
              <a:spcBef>
                <a:spcPts val="60"/>
              </a:spcBef>
              <a:buClrTx/>
            </a:pPr>
            <a:r>
              <a:rPr sz="630" spc="-15" dirty="0">
                <a:solidFill>
                  <a:srgbClr val="FFFFFF"/>
                </a:solidFill>
                <a:latin typeface="Trebuchet MS"/>
                <a:cs typeface="Trebuchet MS"/>
              </a:rPr>
              <a:t>Qty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72"/>
              </a:lnSpc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13.559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30917" y="1387717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64B4F5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60361" y="1420078"/>
            <a:ext cx="561178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7"/>
              </a:lnSpc>
              <a:spcBef>
                <a:spcPts val="60"/>
              </a:spcBef>
              <a:buClrTx/>
            </a:pPr>
            <a:r>
              <a:rPr sz="630" spc="-3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69"/>
              </a:lnSpc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3.998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39581" y="1873132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89074" y="2027703"/>
            <a:ext cx="1011568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63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2" dirty="0">
                <a:solidFill>
                  <a:srgbClr val="FFFFFF"/>
                </a:solidFill>
                <a:latin typeface="Trebuchet MS"/>
                <a:cs typeface="Trebuchet MS"/>
              </a:rPr>
              <a:t>8.693.190.857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39581" y="2918203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5C6ABF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89074" y="3072774"/>
            <a:ext cx="1011568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63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Profit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2" dirty="0">
                <a:solidFill>
                  <a:srgbClr val="FFFFFF"/>
                </a:solidFill>
                <a:latin typeface="Trebuchet MS"/>
                <a:cs typeface="Trebuchet MS"/>
              </a:rPr>
              <a:t>2.011.472.595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539581" y="3957564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9EA7D9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89074" y="4112134"/>
            <a:ext cx="920195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630" spc="5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630" spc="5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18" dirty="0">
                <a:solidFill>
                  <a:srgbClr val="FFFFFF"/>
                </a:solidFill>
                <a:latin typeface="Trebuchet MS"/>
                <a:cs typeface="Trebuchet MS"/>
              </a:rPr>
              <a:t>1.508.187,17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2830214" y="1878842"/>
          <a:ext cx="4749073" cy="304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6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10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8099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6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Nama</a:t>
                      </a:r>
                      <a:r>
                        <a:rPr sz="600" b="1" spc="-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Before</a:t>
                      </a:r>
                      <a:r>
                        <a:rPr sz="600" b="1" spc="-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Dis...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sz="600" b="1" spc="-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Disc...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Net</a:t>
                      </a:r>
                      <a:r>
                        <a:rPr sz="600" b="1" spc="1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Profit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Qty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Customer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7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50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IDROID_BALRX7-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Gold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1.037.504.00...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/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1.037.504.000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67.860.000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454545"/>
                          </a:solidFill>
                          <a:latin typeface="Trebuchet MS"/>
                          <a:cs typeface="Trebuchet MS"/>
                        </a:rPr>
                        <a:t>2.000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862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samsungGALAXY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S-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r>
                        <a:rPr sz="5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ED...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188.106.238,0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215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187.665.438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211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28.624.798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41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87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195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MACBOOK</a:t>
                      </a:r>
                      <a:r>
                        <a:rPr sz="500" spc="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</a:t>
                      </a:r>
                      <a:r>
                        <a:rPr sz="500" spc="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15-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INC...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Computing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177.190.000,0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203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177.190.000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203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63.788.400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945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70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2391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iphone_7-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128GB-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wof-M...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130.456.732,0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60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130.398.732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60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18.508.148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309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528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Apple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iPhone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6S Plus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16...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129.997.720,0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60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129.997.720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60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31.519.288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494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293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iphone_7-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128GB-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wof-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Je...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118.927.086,0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48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118.927.086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48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19.451.808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3254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7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samsung_K6000</a:t>
                      </a:r>
                      <a:r>
                        <a:rPr sz="500" spc="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49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Entertainment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103.887.280,0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37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103.887.280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37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28.684.480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454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3293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GMZV_PS4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</a:t>
                      </a:r>
                      <a:r>
                        <a:rPr sz="5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1TB</a:t>
                      </a:r>
                      <a:r>
                        <a:rPr sz="500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5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Entertainment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91.685.240,0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254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91.685.240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254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13.839.380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2470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48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1724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infinix_Zero</a:t>
                      </a:r>
                      <a:r>
                        <a:rPr sz="5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4-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Grey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89.374.114,0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21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89.374.114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21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11.619.140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215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67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705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3528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samsung_galaxy-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s7-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edg...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88.044.000,0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21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88.044.000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21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27.213.600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431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70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2391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Apple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iPhone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5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Plus</a:t>
                      </a:r>
                      <a:r>
                        <a:rPr sz="5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(12...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82.185.246,0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17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82.185.246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17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12.327.900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2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70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2626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Huawei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Mate</a:t>
                      </a:r>
                      <a:r>
                        <a:rPr sz="500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5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4G...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81.662.724,0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1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81.662.724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13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8.983.040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176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1058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Apple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iPhone</a:t>
                      </a: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6S 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128GB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Computing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75.863.304,0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09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75.863.304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09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25.035.120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403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70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2195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AYS_Gree-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18cith2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Appliances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71.662.480,0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0072F0">
                        <a:alpha val="105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71.662.480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>
                        <a:alpha val="105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21.498.744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>
                        <a:alpha val="352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4708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3528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543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4"/>
                        </a:spcBef>
                        <a:tabLst>
                          <a:tab pos="406400" algn="l"/>
                        </a:tabLst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15.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Samsung_40K5000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Entertainment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71.527.862,0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0072F0">
                        <a:alpha val="105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71.527.862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2095F2">
                        <a:alpha val="105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25.171.362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5C6ABF">
                        <a:alpha val="403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9EA7D9">
                        <a:alpha val="5099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6929" marB="0">
                    <a:lnT w="9525">
                      <a:solidFill>
                        <a:srgbClr val="3C4042"/>
                      </a:solidFill>
                      <a:prstDash val="solid"/>
                    </a:lnT>
                    <a:solidFill>
                      <a:srgbClr val="9EA7D9">
                        <a:alpha val="862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5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5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r>
                        <a:rPr sz="5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5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3206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solidFill>
                      <a:srgbClr val="2532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ts val="2000"/>
                        </a:lnSpc>
                      </a:pPr>
                      <a:r>
                        <a:rPr sz="1300" spc="-6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2000"/>
                        </a:lnSpc>
                      </a:pPr>
                      <a:r>
                        <a:rPr sz="1300" spc="-6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4;p1">
            <a:extLst>
              <a:ext uri="{FF2B5EF4-FFF2-40B4-BE49-F238E27FC236}">
                <a16:creationId xmlns:a16="http://schemas.microsoft.com/office/drawing/2014/main" id="{CB494E19-64AE-43F5-9E97-684F97A24D0A}"/>
              </a:ext>
            </a:extLst>
          </p:cNvPr>
          <p:cNvSpPr txBox="1"/>
          <p:nvPr/>
        </p:nvSpPr>
        <p:spPr>
          <a:xfrm>
            <a:off x="644079" y="252907"/>
            <a:ext cx="51663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id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Understanding</a:t>
            </a:r>
            <a:endParaRPr lang="en-ID" sz="4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523CE-CB81-4680-9CCA-9DBEACAAB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16" t="19086" r="16500" b="8914"/>
          <a:stretch/>
        </p:blipFill>
        <p:spPr>
          <a:xfrm>
            <a:off x="848898" y="902241"/>
            <a:ext cx="4572000" cy="3339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26F2E9-ECEE-4C0A-9A20-D703D3F4BE56}"/>
              </a:ext>
            </a:extLst>
          </p:cNvPr>
          <p:cNvSpPr/>
          <p:nvPr/>
        </p:nvSpPr>
        <p:spPr>
          <a:xfrm>
            <a:off x="744220" y="2788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4C9C"/>
                </a:solidFill>
                <a:latin typeface="sohne"/>
              </a:rPr>
              <a:t>Contoh</a:t>
            </a:r>
            <a:r>
              <a:rPr lang="en-US" b="1" dirty="0">
                <a:solidFill>
                  <a:srgbClr val="004C9C"/>
                </a:solidFill>
                <a:latin typeface="sohne"/>
              </a:rPr>
              <a:t> 2</a:t>
            </a:r>
          </a:p>
          <a:p>
            <a:r>
              <a:rPr lang="en-US" dirty="0">
                <a:solidFill>
                  <a:srgbClr val="242424"/>
                </a:solidFill>
                <a:latin typeface="sohne"/>
              </a:rPr>
              <a:t>Tim </a:t>
            </a:r>
            <a:r>
              <a:rPr lang="en-US" dirty="0" err="1">
                <a:solidFill>
                  <a:srgbClr val="242424"/>
                </a:solidFill>
                <a:latin typeface="sohne"/>
              </a:rPr>
              <a:t>pemasaran</a:t>
            </a:r>
            <a:r>
              <a:rPr lang="en-US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dirty="0" err="1">
                <a:solidFill>
                  <a:srgbClr val="242424"/>
                </a:solidFill>
                <a:latin typeface="sohne"/>
              </a:rPr>
              <a:t>ingin</a:t>
            </a:r>
            <a:r>
              <a:rPr lang="en-US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dirty="0" err="1">
                <a:solidFill>
                  <a:srgbClr val="242424"/>
                </a:solidFill>
                <a:latin typeface="sohne"/>
              </a:rPr>
              <a:t>melihat</a:t>
            </a:r>
            <a:r>
              <a:rPr lang="en-US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dirty="0" err="1">
                <a:solidFill>
                  <a:srgbClr val="242424"/>
                </a:solidFill>
                <a:latin typeface="sohne"/>
              </a:rPr>
              <a:t>laporan</a:t>
            </a:r>
            <a:r>
              <a:rPr lang="en-US" dirty="0">
                <a:solidFill>
                  <a:srgbClr val="242424"/>
                </a:solidFill>
                <a:latin typeface="sohne"/>
              </a:rPr>
              <a:t> </a:t>
            </a:r>
            <a:r>
              <a:rPr lang="en-US" dirty="0" err="1">
                <a:solidFill>
                  <a:srgbClr val="242424"/>
                </a:solidFill>
                <a:latin typeface="sohne"/>
              </a:rPr>
              <a:t>penjualan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75B84-7D4B-456C-9276-6B09CAD9F8B1}"/>
              </a:ext>
            </a:extLst>
          </p:cNvPr>
          <p:cNvSpPr/>
          <p:nvPr/>
        </p:nvSpPr>
        <p:spPr>
          <a:xfrm>
            <a:off x="5578033" y="3470591"/>
            <a:ext cx="33145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100" dirty="0">
                <a:solidFill>
                  <a:srgbClr val="004C9C"/>
                </a:solidFill>
              </a:rPr>
              <a:t>P</a:t>
            </a:r>
            <a:r>
              <a:rPr lang="en-ID" sz="1100" dirty="0" err="1">
                <a:solidFill>
                  <a:srgbClr val="004C9C"/>
                </a:solidFill>
              </a:rPr>
              <a:t>erforma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penjualan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barang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dari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berbagai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kategori</a:t>
            </a:r>
            <a:r>
              <a:rPr lang="en-ID" sz="1100" dirty="0">
                <a:solidFill>
                  <a:srgbClr val="004C9C"/>
                </a:solidFill>
              </a:rPr>
              <a:t>. </a:t>
            </a:r>
            <a:r>
              <a:rPr lang="en-ID" sz="1100" dirty="0" err="1">
                <a:solidFill>
                  <a:srgbClr val="004C9C"/>
                </a:solidFill>
              </a:rPr>
              <a:t>Gunakan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pemilih</a:t>
            </a:r>
            <a:r>
              <a:rPr lang="en-ID" sz="1100" dirty="0">
                <a:solidFill>
                  <a:srgbClr val="004C9C"/>
                </a:solidFill>
              </a:rPr>
              <a:t> drop-down </a:t>
            </a:r>
            <a:r>
              <a:rPr lang="en-ID" sz="1100" dirty="0" err="1">
                <a:solidFill>
                  <a:srgbClr val="004C9C"/>
                </a:solidFill>
              </a:rPr>
              <a:t>untuk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memfilter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berdasarkan</a:t>
            </a:r>
            <a:r>
              <a:rPr lang="en-ID" sz="1100" dirty="0">
                <a:solidFill>
                  <a:srgbClr val="004C9C"/>
                </a:solidFill>
              </a:rPr>
              <a:t> </a:t>
            </a:r>
            <a:r>
              <a:rPr lang="en-ID" sz="1100" dirty="0" err="1">
                <a:solidFill>
                  <a:srgbClr val="004C9C"/>
                </a:solidFill>
              </a:rPr>
              <a:t>kategori</a:t>
            </a:r>
            <a:r>
              <a:rPr lang="en-ID" sz="1100" dirty="0">
                <a:solidFill>
                  <a:srgbClr val="004C9C"/>
                </a:solidFill>
              </a:rPr>
              <a:t> yang </a:t>
            </a:r>
            <a:r>
              <a:rPr lang="en-ID" sz="1100" dirty="0" err="1">
                <a:solidFill>
                  <a:srgbClr val="004C9C"/>
                </a:solidFill>
              </a:rPr>
              <a:t>diinginkan</a:t>
            </a:r>
            <a:r>
              <a:rPr lang="en-ID" sz="1100" dirty="0">
                <a:solidFill>
                  <a:srgbClr val="004C9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96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689" y="314010"/>
            <a:ext cx="2274790" cy="339959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>
              <a:spcBef>
                <a:spcPts val="60"/>
              </a:spcBef>
            </a:pPr>
            <a:r>
              <a:rPr spc="51" dirty="0"/>
              <a:t>Sales</a:t>
            </a:r>
            <a:r>
              <a:rPr spc="-111" dirty="0"/>
              <a:t> </a:t>
            </a:r>
            <a:r>
              <a:rPr spc="68" dirty="0"/>
              <a:t>Dashboard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6714" y="1182358"/>
            <a:ext cx="1674017" cy="422216"/>
            <a:chOff x="685800" y="1972055"/>
            <a:chExt cx="2792095" cy="704215"/>
          </a:xfrm>
        </p:grpSpPr>
        <p:sp>
          <p:nvSpPr>
            <p:cNvPr id="4" name="object 4"/>
            <p:cNvSpPr/>
            <p:nvPr/>
          </p:nvSpPr>
          <p:spPr>
            <a:xfrm>
              <a:off x="685800" y="1972055"/>
              <a:ext cx="2792095" cy="704215"/>
            </a:xfrm>
            <a:custGeom>
              <a:avLst/>
              <a:gdLst/>
              <a:ahLst/>
              <a:cxnLst/>
              <a:rect l="l" t="t" r="r" b="b"/>
              <a:pathLst>
                <a:path w="2792095" h="704214">
                  <a:moveTo>
                    <a:pt x="2791967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91967" y="0"/>
                  </a:lnTo>
                  <a:lnTo>
                    <a:pt x="2791967" y="66293"/>
                  </a:lnTo>
                  <a:lnTo>
                    <a:pt x="161924" y="66293"/>
                  </a:lnTo>
                  <a:lnTo>
                    <a:pt x="153480" y="66701"/>
                  </a:lnTo>
                  <a:lnTo>
                    <a:pt x="114289" y="80727"/>
                  </a:lnTo>
                  <a:lnTo>
                    <a:pt x="86333" y="111567"/>
                  </a:lnTo>
                  <a:lnTo>
                    <a:pt x="76199" y="152018"/>
                  </a:lnTo>
                  <a:lnTo>
                    <a:pt x="76199" y="533018"/>
                  </a:lnTo>
                  <a:lnTo>
                    <a:pt x="86333" y="573470"/>
                  </a:lnTo>
                  <a:lnTo>
                    <a:pt x="114289" y="604309"/>
                  </a:lnTo>
                  <a:lnTo>
                    <a:pt x="153480" y="618336"/>
                  </a:lnTo>
                  <a:lnTo>
                    <a:pt x="161924" y="618743"/>
                  </a:lnTo>
                  <a:lnTo>
                    <a:pt x="2791967" y="618743"/>
                  </a:lnTo>
                  <a:lnTo>
                    <a:pt x="2791967" y="704087"/>
                  </a:lnTo>
                  <a:close/>
                </a:path>
                <a:path w="2792095" h="704214">
                  <a:moveTo>
                    <a:pt x="2791967" y="618743"/>
                  </a:moveTo>
                  <a:lnTo>
                    <a:pt x="2628899" y="618743"/>
                  </a:lnTo>
                  <a:lnTo>
                    <a:pt x="2637344" y="618336"/>
                  </a:lnTo>
                  <a:lnTo>
                    <a:pt x="2645626" y="617112"/>
                  </a:lnTo>
                  <a:lnTo>
                    <a:pt x="2683256" y="599318"/>
                  </a:lnTo>
                  <a:lnTo>
                    <a:pt x="2708099" y="565824"/>
                  </a:lnTo>
                  <a:lnTo>
                    <a:pt x="2714624" y="533018"/>
                  </a:lnTo>
                  <a:lnTo>
                    <a:pt x="2714624" y="152018"/>
                  </a:lnTo>
                  <a:lnTo>
                    <a:pt x="2704490" y="111567"/>
                  </a:lnTo>
                  <a:lnTo>
                    <a:pt x="2676534" y="80727"/>
                  </a:lnTo>
                  <a:lnTo>
                    <a:pt x="2637344" y="66701"/>
                  </a:lnTo>
                  <a:lnTo>
                    <a:pt x="2628899" y="66293"/>
                  </a:lnTo>
                  <a:lnTo>
                    <a:pt x="2791967" y="66293"/>
                  </a:lnTo>
                  <a:lnTo>
                    <a:pt x="2791967" y="618743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37615" y="2023871"/>
              <a:ext cx="2688590" cy="600710"/>
            </a:xfrm>
            <a:custGeom>
              <a:avLst/>
              <a:gdLst/>
              <a:ahLst/>
              <a:cxnLst/>
              <a:rect l="l" t="t" r="r" b="b"/>
              <a:pathLst>
                <a:path w="2688590" h="600710">
                  <a:moveTo>
                    <a:pt x="2688335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8335" y="0"/>
                  </a:lnTo>
                  <a:lnTo>
                    <a:pt x="2688335" y="14477"/>
                  </a:lnTo>
                  <a:lnTo>
                    <a:pt x="110108" y="14477"/>
                  </a:lnTo>
                  <a:lnTo>
                    <a:pt x="101664" y="14885"/>
                  </a:lnTo>
                  <a:lnTo>
                    <a:pt x="62473" y="28911"/>
                  </a:lnTo>
                  <a:lnTo>
                    <a:pt x="34517" y="59751"/>
                  </a:lnTo>
                  <a:lnTo>
                    <a:pt x="24383" y="100202"/>
                  </a:lnTo>
                  <a:lnTo>
                    <a:pt x="24383" y="481202"/>
                  </a:lnTo>
                  <a:lnTo>
                    <a:pt x="34517" y="521654"/>
                  </a:lnTo>
                  <a:lnTo>
                    <a:pt x="62473" y="552493"/>
                  </a:lnTo>
                  <a:lnTo>
                    <a:pt x="101664" y="566520"/>
                  </a:lnTo>
                  <a:lnTo>
                    <a:pt x="110108" y="566927"/>
                  </a:lnTo>
                  <a:lnTo>
                    <a:pt x="2688335" y="566927"/>
                  </a:lnTo>
                  <a:lnTo>
                    <a:pt x="2688335" y="600455"/>
                  </a:lnTo>
                  <a:close/>
                </a:path>
                <a:path w="2688590" h="600710">
                  <a:moveTo>
                    <a:pt x="2688335" y="566927"/>
                  </a:moveTo>
                  <a:lnTo>
                    <a:pt x="2577083" y="566927"/>
                  </a:lnTo>
                  <a:lnTo>
                    <a:pt x="2585528" y="566520"/>
                  </a:lnTo>
                  <a:lnTo>
                    <a:pt x="2593810" y="565296"/>
                  </a:lnTo>
                  <a:lnTo>
                    <a:pt x="2631440" y="547502"/>
                  </a:lnTo>
                  <a:lnTo>
                    <a:pt x="2656283" y="514008"/>
                  </a:lnTo>
                  <a:lnTo>
                    <a:pt x="2662808" y="481202"/>
                  </a:lnTo>
                  <a:lnTo>
                    <a:pt x="2662808" y="100202"/>
                  </a:lnTo>
                  <a:lnTo>
                    <a:pt x="2652674" y="59751"/>
                  </a:lnTo>
                  <a:lnTo>
                    <a:pt x="2624718" y="28911"/>
                  </a:lnTo>
                  <a:lnTo>
                    <a:pt x="2585528" y="14885"/>
                  </a:lnTo>
                  <a:lnTo>
                    <a:pt x="2577083" y="14477"/>
                  </a:lnTo>
                  <a:lnTo>
                    <a:pt x="2688335" y="14477"/>
                  </a:lnTo>
                  <a:lnTo>
                    <a:pt x="2688335" y="5669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25423" y="2020823"/>
              <a:ext cx="2712720" cy="624840"/>
            </a:xfrm>
            <a:custGeom>
              <a:avLst/>
              <a:gdLst/>
              <a:ahLst/>
              <a:cxnLst/>
              <a:rect l="l" t="t" r="r" b="b"/>
              <a:pathLst>
                <a:path w="2712720" h="624839">
                  <a:moveTo>
                    <a:pt x="271271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12719" y="0"/>
                  </a:lnTo>
                  <a:lnTo>
                    <a:pt x="2712719" y="17525"/>
                  </a:lnTo>
                  <a:lnTo>
                    <a:pt x="122300" y="17525"/>
                  </a:lnTo>
                  <a:lnTo>
                    <a:pt x="113856" y="17933"/>
                  </a:lnTo>
                  <a:lnTo>
                    <a:pt x="74665" y="31959"/>
                  </a:lnTo>
                  <a:lnTo>
                    <a:pt x="46709" y="62799"/>
                  </a:lnTo>
                  <a:lnTo>
                    <a:pt x="36575" y="103250"/>
                  </a:lnTo>
                  <a:lnTo>
                    <a:pt x="36575" y="484250"/>
                  </a:lnTo>
                  <a:lnTo>
                    <a:pt x="46709" y="524702"/>
                  </a:lnTo>
                  <a:lnTo>
                    <a:pt x="74665" y="555541"/>
                  </a:lnTo>
                  <a:lnTo>
                    <a:pt x="113856" y="569568"/>
                  </a:lnTo>
                  <a:lnTo>
                    <a:pt x="122300" y="569975"/>
                  </a:lnTo>
                  <a:lnTo>
                    <a:pt x="2712719" y="569975"/>
                  </a:lnTo>
                  <a:lnTo>
                    <a:pt x="2712719" y="624839"/>
                  </a:lnTo>
                  <a:close/>
                </a:path>
                <a:path w="2712720" h="624839">
                  <a:moveTo>
                    <a:pt x="2712719" y="569975"/>
                  </a:moveTo>
                  <a:lnTo>
                    <a:pt x="2589275" y="569975"/>
                  </a:lnTo>
                  <a:lnTo>
                    <a:pt x="2597720" y="569568"/>
                  </a:lnTo>
                  <a:lnTo>
                    <a:pt x="2606002" y="568344"/>
                  </a:lnTo>
                  <a:lnTo>
                    <a:pt x="2643632" y="550550"/>
                  </a:lnTo>
                  <a:lnTo>
                    <a:pt x="2668475" y="517056"/>
                  </a:lnTo>
                  <a:lnTo>
                    <a:pt x="2675000" y="484250"/>
                  </a:lnTo>
                  <a:lnTo>
                    <a:pt x="2675000" y="103250"/>
                  </a:lnTo>
                  <a:lnTo>
                    <a:pt x="2664866" y="62799"/>
                  </a:lnTo>
                  <a:lnTo>
                    <a:pt x="2636910" y="31959"/>
                  </a:lnTo>
                  <a:lnTo>
                    <a:pt x="2597720" y="17933"/>
                  </a:lnTo>
                  <a:lnTo>
                    <a:pt x="2589275" y="17525"/>
                  </a:lnTo>
                  <a:lnTo>
                    <a:pt x="2712719" y="17525"/>
                  </a:lnTo>
                  <a:lnTo>
                    <a:pt x="2712719" y="569975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52474" y="202882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26133" y="1328706"/>
            <a:ext cx="1037457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sz="630" spc="5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6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630" spc="6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Mobiles</a:t>
            </a:r>
            <a:r>
              <a:rPr sz="63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63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8772" y="1364684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36136" y="725496"/>
            <a:ext cx="1672113" cy="422216"/>
            <a:chOff x="3486911" y="1210055"/>
            <a:chExt cx="2788920" cy="704215"/>
          </a:xfrm>
        </p:grpSpPr>
        <p:sp>
          <p:nvSpPr>
            <p:cNvPr id="11" name="object 11"/>
            <p:cNvSpPr/>
            <p:nvPr/>
          </p:nvSpPr>
          <p:spPr>
            <a:xfrm>
              <a:off x="3486911" y="1210055"/>
              <a:ext cx="2788920" cy="704215"/>
            </a:xfrm>
            <a:custGeom>
              <a:avLst/>
              <a:gdLst/>
              <a:ahLst/>
              <a:cxnLst/>
              <a:rect l="l" t="t" r="r" b="b"/>
              <a:pathLst>
                <a:path w="2788920" h="704214">
                  <a:moveTo>
                    <a:pt x="2788919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88919" y="0"/>
                  </a:lnTo>
                  <a:lnTo>
                    <a:pt x="2788919" y="66293"/>
                  </a:lnTo>
                  <a:lnTo>
                    <a:pt x="161162" y="66293"/>
                  </a:lnTo>
                  <a:lnTo>
                    <a:pt x="152718" y="66701"/>
                  </a:lnTo>
                  <a:lnTo>
                    <a:pt x="113527" y="80727"/>
                  </a:lnTo>
                  <a:lnTo>
                    <a:pt x="85571" y="111567"/>
                  </a:lnTo>
                  <a:lnTo>
                    <a:pt x="75437" y="152018"/>
                  </a:lnTo>
                  <a:lnTo>
                    <a:pt x="75437" y="533018"/>
                  </a:lnTo>
                  <a:lnTo>
                    <a:pt x="85571" y="573470"/>
                  </a:lnTo>
                  <a:lnTo>
                    <a:pt x="113527" y="604309"/>
                  </a:lnTo>
                  <a:lnTo>
                    <a:pt x="152718" y="618336"/>
                  </a:lnTo>
                  <a:lnTo>
                    <a:pt x="161162" y="618743"/>
                  </a:lnTo>
                  <a:lnTo>
                    <a:pt x="2788919" y="618743"/>
                  </a:lnTo>
                  <a:lnTo>
                    <a:pt x="2788919" y="704087"/>
                  </a:lnTo>
                  <a:close/>
                </a:path>
                <a:path w="2788920" h="704214">
                  <a:moveTo>
                    <a:pt x="2788919" y="618743"/>
                  </a:moveTo>
                  <a:lnTo>
                    <a:pt x="2628137" y="618743"/>
                  </a:lnTo>
                  <a:lnTo>
                    <a:pt x="2636582" y="618336"/>
                  </a:lnTo>
                  <a:lnTo>
                    <a:pt x="2644864" y="617112"/>
                  </a:lnTo>
                  <a:lnTo>
                    <a:pt x="2682494" y="599318"/>
                  </a:lnTo>
                  <a:lnTo>
                    <a:pt x="2707337" y="565824"/>
                  </a:lnTo>
                  <a:lnTo>
                    <a:pt x="2713862" y="533018"/>
                  </a:lnTo>
                  <a:lnTo>
                    <a:pt x="2713862" y="152018"/>
                  </a:lnTo>
                  <a:lnTo>
                    <a:pt x="2703728" y="111567"/>
                  </a:lnTo>
                  <a:lnTo>
                    <a:pt x="2675772" y="80727"/>
                  </a:lnTo>
                  <a:lnTo>
                    <a:pt x="2636582" y="66701"/>
                  </a:lnTo>
                  <a:lnTo>
                    <a:pt x="2628137" y="66293"/>
                  </a:lnTo>
                  <a:lnTo>
                    <a:pt x="2788919" y="66293"/>
                  </a:lnTo>
                  <a:lnTo>
                    <a:pt x="2788919" y="618743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38727" y="1261871"/>
              <a:ext cx="2685415" cy="600710"/>
            </a:xfrm>
            <a:custGeom>
              <a:avLst/>
              <a:gdLst/>
              <a:ahLst/>
              <a:cxnLst/>
              <a:rect l="l" t="t" r="r" b="b"/>
              <a:pathLst>
                <a:path w="2685415" h="600710">
                  <a:moveTo>
                    <a:pt x="2685287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5287" y="0"/>
                  </a:lnTo>
                  <a:lnTo>
                    <a:pt x="2685287" y="14477"/>
                  </a:lnTo>
                  <a:lnTo>
                    <a:pt x="109346" y="14477"/>
                  </a:lnTo>
                  <a:lnTo>
                    <a:pt x="100902" y="14885"/>
                  </a:lnTo>
                  <a:lnTo>
                    <a:pt x="61711" y="28911"/>
                  </a:lnTo>
                  <a:lnTo>
                    <a:pt x="33755" y="59751"/>
                  </a:lnTo>
                  <a:lnTo>
                    <a:pt x="23621" y="100202"/>
                  </a:lnTo>
                  <a:lnTo>
                    <a:pt x="23621" y="481202"/>
                  </a:lnTo>
                  <a:lnTo>
                    <a:pt x="33755" y="521654"/>
                  </a:lnTo>
                  <a:lnTo>
                    <a:pt x="61711" y="552493"/>
                  </a:lnTo>
                  <a:lnTo>
                    <a:pt x="100902" y="566520"/>
                  </a:lnTo>
                  <a:lnTo>
                    <a:pt x="109346" y="566927"/>
                  </a:lnTo>
                  <a:lnTo>
                    <a:pt x="2685287" y="566927"/>
                  </a:lnTo>
                  <a:lnTo>
                    <a:pt x="2685287" y="600455"/>
                  </a:lnTo>
                  <a:close/>
                </a:path>
                <a:path w="2685415" h="600710">
                  <a:moveTo>
                    <a:pt x="2685287" y="566927"/>
                  </a:moveTo>
                  <a:lnTo>
                    <a:pt x="2576321" y="566927"/>
                  </a:lnTo>
                  <a:lnTo>
                    <a:pt x="2584766" y="566520"/>
                  </a:lnTo>
                  <a:lnTo>
                    <a:pt x="2593048" y="565296"/>
                  </a:lnTo>
                  <a:lnTo>
                    <a:pt x="2630678" y="547502"/>
                  </a:lnTo>
                  <a:lnTo>
                    <a:pt x="2655521" y="514008"/>
                  </a:lnTo>
                  <a:lnTo>
                    <a:pt x="2662046" y="481202"/>
                  </a:lnTo>
                  <a:lnTo>
                    <a:pt x="2662046" y="100202"/>
                  </a:lnTo>
                  <a:lnTo>
                    <a:pt x="2651912" y="59751"/>
                  </a:lnTo>
                  <a:lnTo>
                    <a:pt x="2623956" y="28911"/>
                  </a:lnTo>
                  <a:lnTo>
                    <a:pt x="2584766" y="14885"/>
                  </a:lnTo>
                  <a:lnTo>
                    <a:pt x="2576321" y="14477"/>
                  </a:lnTo>
                  <a:lnTo>
                    <a:pt x="2685287" y="14477"/>
                  </a:lnTo>
                  <a:lnTo>
                    <a:pt x="2685287" y="5669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526535" y="1258823"/>
              <a:ext cx="2710180" cy="624840"/>
            </a:xfrm>
            <a:custGeom>
              <a:avLst/>
              <a:gdLst/>
              <a:ahLst/>
              <a:cxnLst/>
              <a:rect l="l" t="t" r="r" b="b"/>
              <a:pathLst>
                <a:path w="2710179" h="624839">
                  <a:moveTo>
                    <a:pt x="2709671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09671" y="0"/>
                  </a:lnTo>
                  <a:lnTo>
                    <a:pt x="2709671" y="17525"/>
                  </a:lnTo>
                  <a:lnTo>
                    <a:pt x="121538" y="17525"/>
                  </a:lnTo>
                  <a:lnTo>
                    <a:pt x="113094" y="17933"/>
                  </a:lnTo>
                  <a:lnTo>
                    <a:pt x="73903" y="31959"/>
                  </a:lnTo>
                  <a:lnTo>
                    <a:pt x="45947" y="62799"/>
                  </a:lnTo>
                  <a:lnTo>
                    <a:pt x="35813" y="103250"/>
                  </a:lnTo>
                  <a:lnTo>
                    <a:pt x="35813" y="484250"/>
                  </a:lnTo>
                  <a:lnTo>
                    <a:pt x="45947" y="524702"/>
                  </a:lnTo>
                  <a:lnTo>
                    <a:pt x="73903" y="555541"/>
                  </a:lnTo>
                  <a:lnTo>
                    <a:pt x="113094" y="569568"/>
                  </a:lnTo>
                  <a:lnTo>
                    <a:pt x="121538" y="569975"/>
                  </a:lnTo>
                  <a:lnTo>
                    <a:pt x="2709671" y="569975"/>
                  </a:lnTo>
                  <a:lnTo>
                    <a:pt x="2709671" y="624839"/>
                  </a:lnTo>
                  <a:close/>
                </a:path>
                <a:path w="2710179" h="624839">
                  <a:moveTo>
                    <a:pt x="2709671" y="569975"/>
                  </a:moveTo>
                  <a:lnTo>
                    <a:pt x="2588513" y="569975"/>
                  </a:lnTo>
                  <a:lnTo>
                    <a:pt x="2596958" y="569568"/>
                  </a:lnTo>
                  <a:lnTo>
                    <a:pt x="2605240" y="568344"/>
                  </a:lnTo>
                  <a:lnTo>
                    <a:pt x="2642870" y="550550"/>
                  </a:lnTo>
                  <a:lnTo>
                    <a:pt x="2667713" y="517056"/>
                  </a:lnTo>
                  <a:lnTo>
                    <a:pt x="2674238" y="484250"/>
                  </a:lnTo>
                  <a:lnTo>
                    <a:pt x="2674238" y="103250"/>
                  </a:lnTo>
                  <a:lnTo>
                    <a:pt x="2664104" y="62799"/>
                  </a:lnTo>
                  <a:lnTo>
                    <a:pt x="2636148" y="31959"/>
                  </a:lnTo>
                  <a:lnTo>
                    <a:pt x="2596958" y="17933"/>
                  </a:lnTo>
                  <a:lnTo>
                    <a:pt x="2588513" y="17525"/>
                  </a:lnTo>
                  <a:lnTo>
                    <a:pt x="2709671" y="17525"/>
                  </a:lnTo>
                  <a:lnTo>
                    <a:pt x="2709671" y="569975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552824" y="126682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05099" y="871844"/>
            <a:ext cx="839864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Payment</a:t>
            </a:r>
            <a:r>
              <a:rPr sz="630" spc="4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6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630" spc="4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jazzvoucher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7738" y="907822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6714" y="725496"/>
            <a:ext cx="1674017" cy="422216"/>
            <a:chOff x="685800" y="1210055"/>
            <a:chExt cx="2792095" cy="704215"/>
          </a:xfrm>
        </p:grpSpPr>
        <p:sp>
          <p:nvSpPr>
            <p:cNvPr id="18" name="object 18"/>
            <p:cNvSpPr/>
            <p:nvPr/>
          </p:nvSpPr>
          <p:spPr>
            <a:xfrm>
              <a:off x="685800" y="1210055"/>
              <a:ext cx="2792095" cy="704215"/>
            </a:xfrm>
            <a:custGeom>
              <a:avLst/>
              <a:gdLst/>
              <a:ahLst/>
              <a:cxnLst/>
              <a:rect l="l" t="t" r="r" b="b"/>
              <a:pathLst>
                <a:path w="2792095" h="704214">
                  <a:moveTo>
                    <a:pt x="2791967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91967" y="0"/>
                  </a:lnTo>
                  <a:lnTo>
                    <a:pt x="2791967" y="66293"/>
                  </a:lnTo>
                  <a:lnTo>
                    <a:pt x="161924" y="66293"/>
                  </a:lnTo>
                  <a:lnTo>
                    <a:pt x="153480" y="66701"/>
                  </a:lnTo>
                  <a:lnTo>
                    <a:pt x="114289" y="80727"/>
                  </a:lnTo>
                  <a:lnTo>
                    <a:pt x="86333" y="111567"/>
                  </a:lnTo>
                  <a:lnTo>
                    <a:pt x="76199" y="152018"/>
                  </a:lnTo>
                  <a:lnTo>
                    <a:pt x="76199" y="533018"/>
                  </a:lnTo>
                  <a:lnTo>
                    <a:pt x="86333" y="573470"/>
                  </a:lnTo>
                  <a:lnTo>
                    <a:pt x="114289" y="604309"/>
                  </a:lnTo>
                  <a:lnTo>
                    <a:pt x="153480" y="618336"/>
                  </a:lnTo>
                  <a:lnTo>
                    <a:pt x="161924" y="618743"/>
                  </a:lnTo>
                  <a:lnTo>
                    <a:pt x="2791967" y="618743"/>
                  </a:lnTo>
                  <a:lnTo>
                    <a:pt x="2791967" y="704087"/>
                  </a:lnTo>
                  <a:close/>
                </a:path>
                <a:path w="2792095" h="704214">
                  <a:moveTo>
                    <a:pt x="2791967" y="618743"/>
                  </a:moveTo>
                  <a:lnTo>
                    <a:pt x="2628899" y="618743"/>
                  </a:lnTo>
                  <a:lnTo>
                    <a:pt x="2637344" y="618336"/>
                  </a:lnTo>
                  <a:lnTo>
                    <a:pt x="2645626" y="617112"/>
                  </a:lnTo>
                  <a:lnTo>
                    <a:pt x="2683256" y="599318"/>
                  </a:lnTo>
                  <a:lnTo>
                    <a:pt x="2708099" y="565824"/>
                  </a:lnTo>
                  <a:lnTo>
                    <a:pt x="2714624" y="533018"/>
                  </a:lnTo>
                  <a:lnTo>
                    <a:pt x="2714624" y="152018"/>
                  </a:lnTo>
                  <a:lnTo>
                    <a:pt x="2704490" y="111567"/>
                  </a:lnTo>
                  <a:lnTo>
                    <a:pt x="2676534" y="80727"/>
                  </a:lnTo>
                  <a:lnTo>
                    <a:pt x="2637344" y="66701"/>
                  </a:lnTo>
                  <a:lnTo>
                    <a:pt x="2628899" y="66293"/>
                  </a:lnTo>
                  <a:lnTo>
                    <a:pt x="2791967" y="66293"/>
                  </a:lnTo>
                  <a:lnTo>
                    <a:pt x="2791967" y="618743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37615" y="1261871"/>
              <a:ext cx="2688590" cy="600710"/>
            </a:xfrm>
            <a:custGeom>
              <a:avLst/>
              <a:gdLst/>
              <a:ahLst/>
              <a:cxnLst/>
              <a:rect l="l" t="t" r="r" b="b"/>
              <a:pathLst>
                <a:path w="2688590" h="600710">
                  <a:moveTo>
                    <a:pt x="2688335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8335" y="0"/>
                  </a:lnTo>
                  <a:lnTo>
                    <a:pt x="2688335" y="14477"/>
                  </a:lnTo>
                  <a:lnTo>
                    <a:pt x="110108" y="14477"/>
                  </a:lnTo>
                  <a:lnTo>
                    <a:pt x="101664" y="14885"/>
                  </a:lnTo>
                  <a:lnTo>
                    <a:pt x="62473" y="28911"/>
                  </a:lnTo>
                  <a:lnTo>
                    <a:pt x="34517" y="59751"/>
                  </a:lnTo>
                  <a:lnTo>
                    <a:pt x="24383" y="100202"/>
                  </a:lnTo>
                  <a:lnTo>
                    <a:pt x="24383" y="481202"/>
                  </a:lnTo>
                  <a:lnTo>
                    <a:pt x="34517" y="521654"/>
                  </a:lnTo>
                  <a:lnTo>
                    <a:pt x="62473" y="552493"/>
                  </a:lnTo>
                  <a:lnTo>
                    <a:pt x="101664" y="566520"/>
                  </a:lnTo>
                  <a:lnTo>
                    <a:pt x="110108" y="566927"/>
                  </a:lnTo>
                  <a:lnTo>
                    <a:pt x="2688335" y="566927"/>
                  </a:lnTo>
                  <a:lnTo>
                    <a:pt x="2688335" y="600455"/>
                  </a:lnTo>
                  <a:close/>
                </a:path>
                <a:path w="2688590" h="600710">
                  <a:moveTo>
                    <a:pt x="2688335" y="566927"/>
                  </a:moveTo>
                  <a:lnTo>
                    <a:pt x="2577083" y="566927"/>
                  </a:lnTo>
                  <a:lnTo>
                    <a:pt x="2585528" y="566520"/>
                  </a:lnTo>
                  <a:lnTo>
                    <a:pt x="2593810" y="565296"/>
                  </a:lnTo>
                  <a:lnTo>
                    <a:pt x="2631440" y="547502"/>
                  </a:lnTo>
                  <a:lnTo>
                    <a:pt x="2656283" y="514008"/>
                  </a:lnTo>
                  <a:lnTo>
                    <a:pt x="2662808" y="481202"/>
                  </a:lnTo>
                  <a:lnTo>
                    <a:pt x="2662808" y="100202"/>
                  </a:lnTo>
                  <a:lnTo>
                    <a:pt x="2652674" y="59751"/>
                  </a:lnTo>
                  <a:lnTo>
                    <a:pt x="2624718" y="28911"/>
                  </a:lnTo>
                  <a:lnTo>
                    <a:pt x="2585528" y="14885"/>
                  </a:lnTo>
                  <a:lnTo>
                    <a:pt x="2577083" y="14477"/>
                  </a:lnTo>
                  <a:lnTo>
                    <a:pt x="2688335" y="14477"/>
                  </a:lnTo>
                  <a:lnTo>
                    <a:pt x="2688335" y="5669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25423" y="1258823"/>
              <a:ext cx="2712720" cy="624840"/>
            </a:xfrm>
            <a:custGeom>
              <a:avLst/>
              <a:gdLst/>
              <a:ahLst/>
              <a:cxnLst/>
              <a:rect l="l" t="t" r="r" b="b"/>
              <a:pathLst>
                <a:path w="2712720" h="624839">
                  <a:moveTo>
                    <a:pt x="2712719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12719" y="0"/>
                  </a:lnTo>
                  <a:lnTo>
                    <a:pt x="2712719" y="17525"/>
                  </a:lnTo>
                  <a:lnTo>
                    <a:pt x="122300" y="17525"/>
                  </a:lnTo>
                  <a:lnTo>
                    <a:pt x="113856" y="17933"/>
                  </a:lnTo>
                  <a:lnTo>
                    <a:pt x="74665" y="31959"/>
                  </a:lnTo>
                  <a:lnTo>
                    <a:pt x="46709" y="62799"/>
                  </a:lnTo>
                  <a:lnTo>
                    <a:pt x="36575" y="103250"/>
                  </a:lnTo>
                  <a:lnTo>
                    <a:pt x="36575" y="484250"/>
                  </a:lnTo>
                  <a:lnTo>
                    <a:pt x="46709" y="524702"/>
                  </a:lnTo>
                  <a:lnTo>
                    <a:pt x="74665" y="555541"/>
                  </a:lnTo>
                  <a:lnTo>
                    <a:pt x="113856" y="569568"/>
                  </a:lnTo>
                  <a:lnTo>
                    <a:pt x="122300" y="569975"/>
                  </a:lnTo>
                  <a:lnTo>
                    <a:pt x="2712719" y="569975"/>
                  </a:lnTo>
                  <a:lnTo>
                    <a:pt x="2712719" y="624839"/>
                  </a:lnTo>
                  <a:close/>
                </a:path>
                <a:path w="2712720" h="624839">
                  <a:moveTo>
                    <a:pt x="2712719" y="569975"/>
                  </a:moveTo>
                  <a:lnTo>
                    <a:pt x="2589275" y="569975"/>
                  </a:lnTo>
                  <a:lnTo>
                    <a:pt x="2597720" y="569568"/>
                  </a:lnTo>
                  <a:lnTo>
                    <a:pt x="2606002" y="568344"/>
                  </a:lnTo>
                  <a:lnTo>
                    <a:pt x="2643632" y="550550"/>
                  </a:lnTo>
                  <a:lnTo>
                    <a:pt x="2668475" y="517056"/>
                  </a:lnTo>
                  <a:lnTo>
                    <a:pt x="2675000" y="484250"/>
                  </a:lnTo>
                  <a:lnTo>
                    <a:pt x="2675000" y="103250"/>
                  </a:lnTo>
                  <a:lnTo>
                    <a:pt x="2664866" y="62799"/>
                  </a:lnTo>
                  <a:lnTo>
                    <a:pt x="2636910" y="31959"/>
                  </a:lnTo>
                  <a:lnTo>
                    <a:pt x="2597720" y="17933"/>
                  </a:lnTo>
                  <a:lnTo>
                    <a:pt x="2589275" y="17525"/>
                  </a:lnTo>
                  <a:lnTo>
                    <a:pt x="2712719" y="17525"/>
                  </a:lnTo>
                  <a:lnTo>
                    <a:pt x="2712719" y="569975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52474" y="126682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6133" y="871844"/>
            <a:ext cx="427166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Year</a:t>
            </a:r>
            <a:r>
              <a:rPr sz="630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6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630" spc="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18" dirty="0">
                <a:solidFill>
                  <a:srgbClr val="FFFFFF"/>
                </a:solidFill>
                <a:latin typeface="Trebuchet MS"/>
                <a:cs typeface="Trebuchet MS"/>
              </a:rPr>
              <a:t>2022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8772" y="907822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36136" y="1182358"/>
            <a:ext cx="1672113" cy="422216"/>
            <a:chOff x="3486911" y="1972055"/>
            <a:chExt cx="2788920" cy="704215"/>
          </a:xfrm>
        </p:grpSpPr>
        <p:sp>
          <p:nvSpPr>
            <p:cNvPr id="25" name="object 25"/>
            <p:cNvSpPr/>
            <p:nvPr/>
          </p:nvSpPr>
          <p:spPr>
            <a:xfrm>
              <a:off x="3486911" y="1972055"/>
              <a:ext cx="2788920" cy="704215"/>
            </a:xfrm>
            <a:custGeom>
              <a:avLst/>
              <a:gdLst/>
              <a:ahLst/>
              <a:cxnLst/>
              <a:rect l="l" t="t" r="r" b="b"/>
              <a:pathLst>
                <a:path w="2788920" h="704214">
                  <a:moveTo>
                    <a:pt x="2788919" y="704087"/>
                  </a:moveTo>
                  <a:lnTo>
                    <a:pt x="0" y="704087"/>
                  </a:lnTo>
                  <a:lnTo>
                    <a:pt x="0" y="0"/>
                  </a:lnTo>
                  <a:lnTo>
                    <a:pt x="2788919" y="0"/>
                  </a:lnTo>
                  <a:lnTo>
                    <a:pt x="2788919" y="66293"/>
                  </a:lnTo>
                  <a:lnTo>
                    <a:pt x="161162" y="66293"/>
                  </a:lnTo>
                  <a:lnTo>
                    <a:pt x="152718" y="66701"/>
                  </a:lnTo>
                  <a:lnTo>
                    <a:pt x="113527" y="80727"/>
                  </a:lnTo>
                  <a:lnTo>
                    <a:pt x="85571" y="111567"/>
                  </a:lnTo>
                  <a:lnTo>
                    <a:pt x="75437" y="152018"/>
                  </a:lnTo>
                  <a:lnTo>
                    <a:pt x="75437" y="533018"/>
                  </a:lnTo>
                  <a:lnTo>
                    <a:pt x="85571" y="573470"/>
                  </a:lnTo>
                  <a:lnTo>
                    <a:pt x="113527" y="604309"/>
                  </a:lnTo>
                  <a:lnTo>
                    <a:pt x="152718" y="618336"/>
                  </a:lnTo>
                  <a:lnTo>
                    <a:pt x="161162" y="618743"/>
                  </a:lnTo>
                  <a:lnTo>
                    <a:pt x="2788919" y="618743"/>
                  </a:lnTo>
                  <a:lnTo>
                    <a:pt x="2788919" y="704087"/>
                  </a:lnTo>
                  <a:close/>
                </a:path>
                <a:path w="2788920" h="704214">
                  <a:moveTo>
                    <a:pt x="2788919" y="618743"/>
                  </a:moveTo>
                  <a:lnTo>
                    <a:pt x="2628137" y="618743"/>
                  </a:lnTo>
                  <a:lnTo>
                    <a:pt x="2636582" y="618336"/>
                  </a:lnTo>
                  <a:lnTo>
                    <a:pt x="2644864" y="617112"/>
                  </a:lnTo>
                  <a:lnTo>
                    <a:pt x="2682494" y="599318"/>
                  </a:lnTo>
                  <a:lnTo>
                    <a:pt x="2707337" y="565824"/>
                  </a:lnTo>
                  <a:lnTo>
                    <a:pt x="2713862" y="533018"/>
                  </a:lnTo>
                  <a:lnTo>
                    <a:pt x="2713862" y="152018"/>
                  </a:lnTo>
                  <a:lnTo>
                    <a:pt x="2703728" y="111567"/>
                  </a:lnTo>
                  <a:lnTo>
                    <a:pt x="2675772" y="80727"/>
                  </a:lnTo>
                  <a:lnTo>
                    <a:pt x="2636582" y="66701"/>
                  </a:lnTo>
                  <a:lnTo>
                    <a:pt x="2628137" y="66293"/>
                  </a:lnTo>
                  <a:lnTo>
                    <a:pt x="2788919" y="66293"/>
                  </a:lnTo>
                  <a:lnTo>
                    <a:pt x="2788919" y="618743"/>
                  </a:lnTo>
                  <a:close/>
                </a:path>
              </a:pathLst>
            </a:custGeom>
            <a:solidFill>
              <a:srgbClr val="0000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538727" y="2023871"/>
              <a:ext cx="2685415" cy="600710"/>
            </a:xfrm>
            <a:custGeom>
              <a:avLst/>
              <a:gdLst/>
              <a:ahLst/>
              <a:cxnLst/>
              <a:rect l="l" t="t" r="r" b="b"/>
              <a:pathLst>
                <a:path w="2685415" h="600710">
                  <a:moveTo>
                    <a:pt x="2685287" y="600455"/>
                  </a:moveTo>
                  <a:lnTo>
                    <a:pt x="0" y="600455"/>
                  </a:lnTo>
                  <a:lnTo>
                    <a:pt x="0" y="0"/>
                  </a:lnTo>
                  <a:lnTo>
                    <a:pt x="2685287" y="0"/>
                  </a:lnTo>
                  <a:lnTo>
                    <a:pt x="2685287" y="14477"/>
                  </a:lnTo>
                  <a:lnTo>
                    <a:pt x="109346" y="14477"/>
                  </a:lnTo>
                  <a:lnTo>
                    <a:pt x="100902" y="14885"/>
                  </a:lnTo>
                  <a:lnTo>
                    <a:pt x="61711" y="28911"/>
                  </a:lnTo>
                  <a:lnTo>
                    <a:pt x="33755" y="59751"/>
                  </a:lnTo>
                  <a:lnTo>
                    <a:pt x="23621" y="100202"/>
                  </a:lnTo>
                  <a:lnTo>
                    <a:pt x="23621" y="481202"/>
                  </a:lnTo>
                  <a:lnTo>
                    <a:pt x="33755" y="521654"/>
                  </a:lnTo>
                  <a:lnTo>
                    <a:pt x="61711" y="552493"/>
                  </a:lnTo>
                  <a:lnTo>
                    <a:pt x="100902" y="566520"/>
                  </a:lnTo>
                  <a:lnTo>
                    <a:pt x="109346" y="566927"/>
                  </a:lnTo>
                  <a:lnTo>
                    <a:pt x="2685287" y="566927"/>
                  </a:lnTo>
                  <a:lnTo>
                    <a:pt x="2685287" y="600455"/>
                  </a:lnTo>
                  <a:close/>
                </a:path>
                <a:path w="2685415" h="600710">
                  <a:moveTo>
                    <a:pt x="2685287" y="566927"/>
                  </a:moveTo>
                  <a:lnTo>
                    <a:pt x="2576321" y="566927"/>
                  </a:lnTo>
                  <a:lnTo>
                    <a:pt x="2584766" y="566520"/>
                  </a:lnTo>
                  <a:lnTo>
                    <a:pt x="2593048" y="565296"/>
                  </a:lnTo>
                  <a:lnTo>
                    <a:pt x="2630678" y="547502"/>
                  </a:lnTo>
                  <a:lnTo>
                    <a:pt x="2655521" y="514008"/>
                  </a:lnTo>
                  <a:lnTo>
                    <a:pt x="2662046" y="481202"/>
                  </a:lnTo>
                  <a:lnTo>
                    <a:pt x="2662046" y="100202"/>
                  </a:lnTo>
                  <a:lnTo>
                    <a:pt x="2651912" y="59751"/>
                  </a:lnTo>
                  <a:lnTo>
                    <a:pt x="2623956" y="28911"/>
                  </a:lnTo>
                  <a:lnTo>
                    <a:pt x="2584766" y="14885"/>
                  </a:lnTo>
                  <a:lnTo>
                    <a:pt x="2576321" y="14477"/>
                  </a:lnTo>
                  <a:lnTo>
                    <a:pt x="2685287" y="14477"/>
                  </a:lnTo>
                  <a:lnTo>
                    <a:pt x="2685287" y="56692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526535" y="2020823"/>
              <a:ext cx="2710180" cy="624840"/>
            </a:xfrm>
            <a:custGeom>
              <a:avLst/>
              <a:gdLst/>
              <a:ahLst/>
              <a:cxnLst/>
              <a:rect l="l" t="t" r="r" b="b"/>
              <a:pathLst>
                <a:path w="2710179" h="624839">
                  <a:moveTo>
                    <a:pt x="2709671" y="624839"/>
                  </a:moveTo>
                  <a:lnTo>
                    <a:pt x="0" y="624839"/>
                  </a:lnTo>
                  <a:lnTo>
                    <a:pt x="0" y="0"/>
                  </a:lnTo>
                  <a:lnTo>
                    <a:pt x="2709671" y="0"/>
                  </a:lnTo>
                  <a:lnTo>
                    <a:pt x="2709671" y="17525"/>
                  </a:lnTo>
                  <a:lnTo>
                    <a:pt x="121538" y="17525"/>
                  </a:lnTo>
                  <a:lnTo>
                    <a:pt x="113094" y="17933"/>
                  </a:lnTo>
                  <a:lnTo>
                    <a:pt x="73903" y="31959"/>
                  </a:lnTo>
                  <a:lnTo>
                    <a:pt x="45947" y="62799"/>
                  </a:lnTo>
                  <a:lnTo>
                    <a:pt x="35813" y="103250"/>
                  </a:lnTo>
                  <a:lnTo>
                    <a:pt x="35813" y="484250"/>
                  </a:lnTo>
                  <a:lnTo>
                    <a:pt x="45947" y="524702"/>
                  </a:lnTo>
                  <a:lnTo>
                    <a:pt x="73903" y="555541"/>
                  </a:lnTo>
                  <a:lnTo>
                    <a:pt x="113094" y="569568"/>
                  </a:lnTo>
                  <a:lnTo>
                    <a:pt x="121538" y="569975"/>
                  </a:lnTo>
                  <a:lnTo>
                    <a:pt x="2709671" y="569975"/>
                  </a:lnTo>
                  <a:lnTo>
                    <a:pt x="2709671" y="624839"/>
                  </a:lnTo>
                  <a:close/>
                </a:path>
                <a:path w="2710179" h="624839">
                  <a:moveTo>
                    <a:pt x="2709671" y="569975"/>
                  </a:moveTo>
                  <a:lnTo>
                    <a:pt x="2588513" y="569975"/>
                  </a:lnTo>
                  <a:lnTo>
                    <a:pt x="2596958" y="569568"/>
                  </a:lnTo>
                  <a:lnTo>
                    <a:pt x="2605240" y="568344"/>
                  </a:lnTo>
                  <a:lnTo>
                    <a:pt x="2642870" y="550550"/>
                  </a:lnTo>
                  <a:lnTo>
                    <a:pt x="2667713" y="517056"/>
                  </a:lnTo>
                  <a:lnTo>
                    <a:pt x="2674238" y="484250"/>
                  </a:lnTo>
                  <a:lnTo>
                    <a:pt x="2674238" y="103250"/>
                  </a:lnTo>
                  <a:lnTo>
                    <a:pt x="2664104" y="62799"/>
                  </a:lnTo>
                  <a:lnTo>
                    <a:pt x="2636148" y="31959"/>
                  </a:lnTo>
                  <a:lnTo>
                    <a:pt x="2596958" y="17933"/>
                  </a:lnTo>
                  <a:lnTo>
                    <a:pt x="2588513" y="17525"/>
                  </a:lnTo>
                  <a:lnTo>
                    <a:pt x="2709671" y="17525"/>
                  </a:lnTo>
                  <a:lnTo>
                    <a:pt x="2709671" y="569975"/>
                  </a:lnTo>
                  <a:close/>
                </a:path>
              </a:pathLst>
            </a:custGeom>
            <a:solidFill>
              <a:srgbClr val="000000">
                <a:alpha val="14118"/>
              </a:srgbClr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552824" y="2028824"/>
              <a:ext cx="2657475" cy="571500"/>
            </a:xfrm>
            <a:custGeom>
              <a:avLst/>
              <a:gdLst/>
              <a:ahLst/>
              <a:cxnLst/>
              <a:rect l="l" t="t" r="r" b="b"/>
              <a:pathLst>
                <a:path w="2657475" h="571500">
                  <a:moveTo>
                    <a:pt x="2568478" y="571499"/>
                  </a:moveTo>
                  <a:lnTo>
                    <a:pt x="88995" y="571499"/>
                  </a:lnTo>
                  <a:lnTo>
                    <a:pt x="82801" y="570889"/>
                  </a:lnTo>
                  <a:lnTo>
                    <a:pt x="37131" y="551972"/>
                  </a:lnTo>
                  <a:lnTo>
                    <a:pt x="9643" y="518478"/>
                  </a:lnTo>
                  <a:lnTo>
                    <a:pt x="0" y="482504"/>
                  </a:lnTo>
                  <a:lnTo>
                    <a:pt x="0" y="476249"/>
                  </a:lnTo>
                  <a:lnTo>
                    <a:pt x="0" y="88995"/>
                  </a:lnTo>
                  <a:lnTo>
                    <a:pt x="12577" y="47532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2568478" y="0"/>
                  </a:lnTo>
                  <a:lnTo>
                    <a:pt x="2609942" y="12577"/>
                  </a:lnTo>
                  <a:lnTo>
                    <a:pt x="2644896" y="47532"/>
                  </a:lnTo>
                  <a:lnTo>
                    <a:pt x="2657474" y="88995"/>
                  </a:lnTo>
                  <a:lnTo>
                    <a:pt x="2657474" y="482504"/>
                  </a:lnTo>
                  <a:lnTo>
                    <a:pt x="2644896" y="523967"/>
                  </a:lnTo>
                  <a:lnTo>
                    <a:pt x="2609942" y="558922"/>
                  </a:lnTo>
                  <a:lnTo>
                    <a:pt x="2574672" y="570889"/>
                  </a:lnTo>
                  <a:lnTo>
                    <a:pt x="2568478" y="571499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05100" y="1328706"/>
            <a:ext cx="976922" cy="10463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630" spc="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630" spc="-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6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630" spc="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Valid</a:t>
            </a:r>
            <a:r>
              <a:rPr sz="63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87738" y="1364684"/>
            <a:ext cx="62818" cy="36541"/>
          </a:xfrm>
          <a:prstGeom prst="rect">
            <a:avLst/>
          </a:prstGeom>
        </p:spPr>
        <p:txBody>
          <a:bodyPr vert="horz" wrap="square" lIns="0" tIns="8756" rIns="0" bIns="0" rtlCol="0">
            <a:spAutoFit/>
          </a:bodyPr>
          <a:lstStyle/>
          <a:p>
            <a:pPr marL="7615" defTabSz="548274">
              <a:spcBef>
                <a:spcPts val="68"/>
              </a:spcBef>
              <a:buClrTx/>
            </a:pPr>
            <a:r>
              <a:rPr sz="180" spc="162" dirty="0">
                <a:solidFill>
                  <a:srgbClr val="FFFFFF"/>
                </a:solidFill>
                <a:latin typeface="Tahoma"/>
                <a:cs typeface="Tahoma"/>
              </a:rPr>
              <a:t>▼</a:t>
            </a:r>
            <a:endParaRPr sz="18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06018" y="759532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1565BF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5463" y="791894"/>
            <a:ext cx="880220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4"/>
              </a:lnSpc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sz="630" spc="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Discount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72"/>
              </a:lnSpc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518.752.000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06018" y="1216393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35463" y="1248755"/>
            <a:ext cx="880220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7"/>
              </a:lnSpc>
              <a:spcBef>
                <a:spcPts val="60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630" spc="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Discount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69"/>
              </a:lnSpc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518.752.000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88025" y="759532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2095F2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17469" y="791894"/>
            <a:ext cx="406226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4"/>
              </a:lnSpc>
              <a:spcBef>
                <a:spcPts val="60"/>
              </a:spcBef>
              <a:buClrTx/>
            </a:pP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Quantity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72"/>
              </a:lnSpc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1.000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88025" y="1216393"/>
            <a:ext cx="1244948" cy="342646"/>
          </a:xfrm>
          <a:custGeom>
            <a:avLst/>
            <a:gdLst/>
            <a:ahLst/>
            <a:cxnLst/>
            <a:rect l="l" t="t" r="r" b="b"/>
            <a:pathLst>
              <a:path w="2076450" h="571500">
                <a:moveTo>
                  <a:pt x="1987453" y="571499"/>
                </a:moveTo>
                <a:lnTo>
                  <a:pt x="88995" y="571499"/>
                </a:lnTo>
                <a:lnTo>
                  <a:pt x="82801" y="570889"/>
                </a:lnTo>
                <a:lnTo>
                  <a:pt x="37131" y="551972"/>
                </a:lnTo>
                <a:lnTo>
                  <a:pt x="9643" y="518478"/>
                </a:lnTo>
                <a:lnTo>
                  <a:pt x="0" y="482504"/>
                </a:lnTo>
                <a:lnTo>
                  <a:pt x="0" y="476249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987453" y="0"/>
                </a:lnTo>
                <a:lnTo>
                  <a:pt x="2028917" y="12577"/>
                </a:lnTo>
                <a:lnTo>
                  <a:pt x="2063871" y="47532"/>
                </a:lnTo>
                <a:lnTo>
                  <a:pt x="2076450" y="88995"/>
                </a:lnTo>
                <a:lnTo>
                  <a:pt x="2076450" y="482504"/>
                </a:lnTo>
                <a:lnTo>
                  <a:pt x="2063871" y="523967"/>
                </a:lnTo>
                <a:lnTo>
                  <a:pt x="2028917" y="558922"/>
                </a:lnTo>
                <a:lnTo>
                  <a:pt x="1993648" y="570889"/>
                </a:lnTo>
                <a:lnTo>
                  <a:pt x="1987453" y="571499"/>
                </a:lnTo>
                <a:close/>
              </a:path>
            </a:pathLst>
          </a:custGeom>
          <a:solidFill>
            <a:srgbClr val="64B4F5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17469" y="1248755"/>
            <a:ext cx="561178" cy="289817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717"/>
              </a:lnSpc>
              <a:spcBef>
                <a:spcPts val="60"/>
              </a:spcBef>
              <a:buClrTx/>
            </a:pPr>
            <a:r>
              <a:rPr sz="630" spc="-3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lnSpc>
                <a:spcPts val="1469"/>
              </a:lnSpc>
              <a:buClrTx/>
            </a:pPr>
            <a:r>
              <a:rPr sz="1259" spc="3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87322" y="1776049"/>
            <a:ext cx="4745650" cy="576788"/>
          </a:xfrm>
          <a:custGeom>
            <a:avLst/>
            <a:gdLst/>
            <a:ahLst/>
            <a:cxnLst/>
            <a:rect l="l" t="t" r="r" b="b"/>
            <a:pathLst>
              <a:path w="7915275" h="962025">
                <a:moveTo>
                  <a:pt x="7915274" y="962024"/>
                </a:moveTo>
                <a:lnTo>
                  <a:pt x="0" y="962024"/>
                </a:lnTo>
                <a:lnTo>
                  <a:pt x="0" y="0"/>
                </a:lnTo>
                <a:lnTo>
                  <a:pt x="7915274" y="0"/>
                </a:lnTo>
                <a:lnTo>
                  <a:pt x="7915274" y="962024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03007" y="2219585"/>
            <a:ext cx="367393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24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54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9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54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12" dirty="0">
                <a:solidFill>
                  <a:srgbClr val="FFFFFF"/>
                </a:solidFill>
                <a:latin typeface="Trebuchet MS"/>
                <a:cs typeface="Trebuchet MS"/>
              </a:rPr>
              <a:t>1897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95561" y="2151056"/>
            <a:ext cx="273736" cy="215309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  <a:tabLst>
                <a:tab pos="218548" algn="l"/>
              </a:tabLst>
            </a:pPr>
            <a:r>
              <a:rPr sz="1349" spc="-369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1349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349" spc="-369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endParaRPr sz="134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96689" y="1776049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1D87E4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634760" y="1776049"/>
          <a:ext cx="5998211" cy="3133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2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25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8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6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Nama</a:t>
                      </a:r>
                      <a:r>
                        <a:rPr sz="600" b="1" spc="-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10985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Before</a:t>
                      </a:r>
                      <a:r>
                        <a:rPr sz="600" b="1" spc="-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Dis...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8763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After</a:t>
                      </a:r>
                      <a:r>
                        <a:rPr sz="600" b="1" spc="-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Disc...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Net</a:t>
                      </a:r>
                      <a:r>
                        <a:rPr sz="600" b="1" spc="1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Profit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25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Qty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b="1" spc="-10" dirty="0">
                          <a:solidFill>
                            <a:srgbClr val="DFDFDF"/>
                          </a:solidFill>
                          <a:latin typeface="Trebuchet MS"/>
                          <a:cs typeface="Trebuchet MS"/>
                        </a:rPr>
                        <a:t>Customer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2843" marB="0">
                    <a:solidFill>
                      <a:srgbClr val="253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3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Value</a:t>
                      </a:r>
                      <a:r>
                        <a:rPr sz="6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Sales</a:t>
                      </a:r>
                      <a:endParaRPr sz="600">
                        <a:latin typeface="Trebuchet MS"/>
                        <a:cs typeface="Trebuchet MS"/>
                      </a:endParaRPr>
                    </a:p>
                  </a:txBody>
                  <a:tcPr marL="0" marR="0" marT="28554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1.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IDROID_BALRX7-</a:t>
                      </a:r>
                      <a:r>
                        <a:rPr sz="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Gold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Mobiles</a:t>
                      </a:r>
                      <a:r>
                        <a:rPr sz="5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5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Tablets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5323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518.752.000,0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solidFill>
                      <a:srgbClr val="0072F0"/>
                    </a:solidFill>
                  </a:tcPr>
                </a:tc>
                <a:tc>
                  <a:txBody>
                    <a:bodyPr/>
                    <a:lstStyle/>
                    <a:p>
                      <a:pPr marR="74295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518.752.000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2095F2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33.930.000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5C6ABF"/>
                    </a:solidFill>
                  </a:tcPr>
                </a:tc>
                <a:tc>
                  <a:txBody>
                    <a:bodyPr/>
                    <a:lstStyle/>
                    <a:p>
                      <a:pPr marR="7493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10" dirty="0">
                          <a:solidFill>
                            <a:srgbClr val="454545"/>
                          </a:solidFill>
                          <a:latin typeface="Trebuchet MS"/>
                          <a:cs typeface="Trebuchet MS"/>
                        </a:rPr>
                        <a:t>1.000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500">
                        <a:latin typeface="Trebuchet MS"/>
                        <a:cs typeface="Trebuchet MS"/>
                      </a:endParaRPr>
                    </a:p>
                  </a:txBody>
                  <a:tcPr marL="0" marR="0" marT="34265" marB="0">
                    <a:lnB w="9525">
                      <a:solidFill>
                        <a:srgbClr val="3C4042"/>
                      </a:solidFill>
                      <a:prstDash val="solid"/>
                    </a:lnB>
                    <a:solidFill>
                      <a:srgbClr val="9EA7D9">
                        <a:alpha val="66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1646182" y="2071106"/>
            <a:ext cx="880220" cy="201459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518.752.000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96689" y="2821120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5C6ABF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46183" y="2975691"/>
            <a:ext cx="794558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63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Profit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33.930.000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96689" y="3860480"/>
            <a:ext cx="1159286" cy="691003"/>
          </a:xfrm>
          <a:custGeom>
            <a:avLst/>
            <a:gdLst/>
            <a:ahLst/>
            <a:cxnLst/>
            <a:rect l="l" t="t" r="r" b="b"/>
            <a:pathLst>
              <a:path w="1933575" h="1152525">
                <a:moveTo>
                  <a:pt x="1844578" y="1152524"/>
                </a:moveTo>
                <a:lnTo>
                  <a:pt x="88995" y="1152524"/>
                </a:lnTo>
                <a:lnTo>
                  <a:pt x="82801" y="1151914"/>
                </a:lnTo>
                <a:lnTo>
                  <a:pt x="37131" y="1132997"/>
                </a:lnTo>
                <a:lnTo>
                  <a:pt x="9643" y="1099503"/>
                </a:lnTo>
                <a:lnTo>
                  <a:pt x="0" y="1063529"/>
                </a:lnTo>
                <a:lnTo>
                  <a:pt x="0" y="1057274"/>
                </a:lnTo>
                <a:lnTo>
                  <a:pt x="0" y="88995"/>
                </a:lnTo>
                <a:lnTo>
                  <a:pt x="12577" y="47532"/>
                </a:lnTo>
                <a:lnTo>
                  <a:pt x="47532" y="12577"/>
                </a:lnTo>
                <a:lnTo>
                  <a:pt x="88995" y="0"/>
                </a:lnTo>
                <a:lnTo>
                  <a:pt x="1844578" y="0"/>
                </a:lnTo>
                <a:lnTo>
                  <a:pt x="1886042" y="12577"/>
                </a:lnTo>
                <a:lnTo>
                  <a:pt x="1920996" y="47532"/>
                </a:lnTo>
                <a:lnTo>
                  <a:pt x="1933574" y="88995"/>
                </a:lnTo>
                <a:lnTo>
                  <a:pt x="1933574" y="1063529"/>
                </a:lnTo>
                <a:lnTo>
                  <a:pt x="1920996" y="1104992"/>
                </a:lnTo>
                <a:lnTo>
                  <a:pt x="1886042" y="1139946"/>
                </a:lnTo>
                <a:lnTo>
                  <a:pt x="1850772" y="1151914"/>
                </a:lnTo>
                <a:lnTo>
                  <a:pt x="1844578" y="1152524"/>
                </a:lnTo>
                <a:close/>
              </a:path>
            </a:pathLst>
          </a:custGeom>
          <a:solidFill>
            <a:srgbClr val="9EA7D9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46182" y="4015051"/>
            <a:ext cx="880220" cy="339050"/>
          </a:xfrm>
          <a:prstGeom prst="rect">
            <a:avLst/>
          </a:prstGeom>
        </p:spPr>
        <p:txBody>
          <a:bodyPr vert="horz" wrap="square" lIns="0" tIns="22462" rIns="0" bIns="0" rtlCol="0">
            <a:spAutoFit/>
          </a:bodyPr>
          <a:lstStyle/>
          <a:p>
            <a:pPr marL="7615" defTabSz="548274">
              <a:spcBef>
                <a:spcPts val="177"/>
              </a:spcBef>
              <a:buClrTx/>
            </a:pP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630" spc="5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630" spc="5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" spc="-6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63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7615" defTabSz="548274">
              <a:spcBef>
                <a:spcPts val="234"/>
              </a:spcBef>
              <a:buClrTx/>
            </a:pPr>
            <a:r>
              <a:rPr sz="1259" spc="-6" dirty="0">
                <a:solidFill>
                  <a:srgbClr val="FFFFFF"/>
                </a:solidFill>
                <a:latin typeface="Trebuchet MS"/>
                <a:cs typeface="Trebuchet MS"/>
              </a:rPr>
              <a:t>518.752.000</a:t>
            </a:r>
            <a:endParaRPr sz="1259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887322" y="2467052"/>
            <a:ext cx="4745650" cy="2084431"/>
            <a:chOff x="2905124" y="4114799"/>
            <a:chExt cx="7915275" cy="3476625"/>
          </a:xfrm>
        </p:grpSpPr>
        <p:sp>
          <p:nvSpPr>
            <p:cNvPr id="50" name="object 50"/>
            <p:cNvSpPr/>
            <p:nvPr/>
          </p:nvSpPr>
          <p:spPr>
            <a:xfrm>
              <a:off x="2909887" y="4119562"/>
              <a:ext cx="7905750" cy="3467100"/>
            </a:xfrm>
            <a:custGeom>
              <a:avLst/>
              <a:gdLst/>
              <a:ahLst/>
              <a:cxnLst/>
              <a:rect l="l" t="t" r="r" b="b"/>
              <a:pathLst>
                <a:path w="7905750" h="3467100">
                  <a:moveTo>
                    <a:pt x="7876831" y="3467099"/>
                  </a:moveTo>
                  <a:lnTo>
                    <a:pt x="28916" y="3467099"/>
                  </a:lnTo>
                  <a:lnTo>
                    <a:pt x="24664" y="3466253"/>
                  </a:lnTo>
                  <a:lnTo>
                    <a:pt x="0" y="3438182"/>
                  </a:lnTo>
                  <a:lnTo>
                    <a:pt x="0" y="3433762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7876831" y="0"/>
                  </a:lnTo>
                  <a:lnTo>
                    <a:pt x="7905748" y="28916"/>
                  </a:lnTo>
                  <a:lnTo>
                    <a:pt x="7905748" y="3438182"/>
                  </a:lnTo>
                  <a:lnTo>
                    <a:pt x="7881084" y="3466253"/>
                  </a:lnTo>
                  <a:lnTo>
                    <a:pt x="7876831" y="3467099"/>
                  </a:lnTo>
                  <a:close/>
                </a:path>
              </a:pathLst>
            </a:custGeom>
            <a:solidFill>
              <a:srgbClr val="2B2E37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909887" y="4119562"/>
              <a:ext cx="7905750" cy="3467100"/>
            </a:xfrm>
            <a:custGeom>
              <a:avLst/>
              <a:gdLst/>
              <a:ahLst/>
              <a:cxnLst/>
              <a:rect l="l" t="t" r="r" b="b"/>
              <a:pathLst>
                <a:path w="7905750" h="3467100">
                  <a:moveTo>
                    <a:pt x="0" y="3433762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4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7872411" y="0"/>
                  </a:lnTo>
                  <a:lnTo>
                    <a:pt x="7876831" y="0"/>
                  </a:lnTo>
                  <a:lnTo>
                    <a:pt x="7881084" y="845"/>
                  </a:lnTo>
                  <a:lnTo>
                    <a:pt x="7885168" y="2537"/>
                  </a:lnTo>
                  <a:lnTo>
                    <a:pt x="7889252" y="4229"/>
                  </a:lnTo>
                  <a:lnTo>
                    <a:pt x="7903210" y="20579"/>
                  </a:lnTo>
                  <a:lnTo>
                    <a:pt x="7904902" y="24664"/>
                  </a:lnTo>
                  <a:lnTo>
                    <a:pt x="7905748" y="28916"/>
                  </a:lnTo>
                  <a:lnTo>
                    <a:pt x="7905749" y="33337"/>
                  </a:lnTo>
                  <a:lnTo>
                    <a:pt x="7905749" y="3433762"/>
                  </a:lnTo>
                  <a:lnTo>
                    <a:pt x="7905748" y="3438182"/>
                  </a:lnTo>
                  <a:lnTo>
                    <a:pt x="7904902" y="3442434"/>
                  </a:lnTo>
                  <a:lnTo>
                    <a:pt x="7903211" y="3446519"/>
                  </a:lnTo>
                  <a:lnTo>
                    <a:pt x="7901519" y="3450603"/>
                  </a:lnTo>
                  <a:lnTo>
                    <a:pt x="7872411" y="3467099"/>
                  </a:lnTo>
                  <a:lnTo>
                    <a:pt x="33337" y="3467099"/>
                  </a:lnTo>
                  <a:lnTo>
                    <a:pt x="2537" y="3446519"/>
                  </a:lnTo>
                  <a:lnTo>
                    <a:pt x="845" y="3442434"/>
                  </a:lnTo>
                  <a:lnTo>
                    <a:pt x="0" y="3438182"/>
                  </a:lnTo>
                  <a:lnTo>
                    <a:pt x="0" y="3433762"/>
                  </a:lnTo>
                  <a:close/>
                </a:path>
              </a:pathLst>
            </a:custGeom>
            <a:ln w="9524">
              <a:solidFill>
                <a:srgbClr val="3C4042"/>
              </a:solidFill>
            </a:ln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347992" y="2579632"/>
            <a:ext cx="303051" cy="97327"/>
          </a:xfrm>
          <a:prstGeom prst="rect">
            <a:avLst/>
          </a:prstGeom>
        </p:spPr>
        <p:txBody>
          <a:bodyPr vert="horz" wrap="square" lIns="0" tIns="9518" rIns="0" bIns="0" rtlCol="0">
            <a:spAutoFit/>
          </a:bodyPr>
          <a:lstStyle/>
          <a:p>
            <a:pPr marL="7615" defTabSz="548274">
              <a:spcBef>
                <a:spcPts val="75"/>
              </a:spcBef>
              <a:buClrTx/>
            </a:pPr>
            <a:r>
              <a:rPr sz="570" spc="-6" dirty="0">
                <a:solidFill>
                  <a:srgbClr val="FFFFFF"/>
                </a:solidFill>
                <a:latin typeface="Trebuchet MS"/>
                <a:cs typeface="Trebuchet MS"/>
              </a:rPr>
              <a:t>Quantity</a:t>
            </a:r>
            <a:endParaRPr sz="57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78572" y="2598400"/>
            <a:ext cx="148480" cy="74240"/>
          </a:xfrm>
          <a:custGeom>
            <a:avLst/>
            <a:gdLst/>
            <a:ahLst/>
            <a:cxnLst/>
            <a:rect l="l" t="t" r="r" b="b"/>
            <a:pathLst>
              <a:path w="247650" h="123825">
                <a:moveTo>
                  <a:pt x="247649" y="123824"/>
                </a:moveTo>
                <a:lnTo>
                  <a:pt x="0" y="123824"/>
                </a:lnTo>
                <a:lnTo>
                  <a:pt x="0" y="0"/>
                </a:lnTo>
                <a:lnTo>
                  <a:pt x="247649" y="0"/>
                </a:lnTo>
                <a:lnTo>
                  <a:pt x="247649" y="123824"/>
                </a:lnTo>
                <a:close/>
              </a:path>
            </a:pathLst>
          </a:custGeom>
          <a:solidFill>
            <a:srgbClr val="0072F0"/>
          </a:solidFill>
        </p:spPr>
        <p:txBody>
          <a:bodyPr wrap="square" lIns="0" tIns="0" rIns="0" bIns="0" rtlCol="0"/>
          <a:lstStyle/>
          <a:p>
            <a:pPr defTabSz="548274">
              <a:buClrTx/>
            </a:pPr>
            <a:endParaRPr sz="1079">
              <a:solidFill>
                <a:sysClr val="windowText" lastClr="000000"/>
              </a:solidFill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30490" y="2579632"/>
            <a:ext cx="524629" cy="97327"/>
          </a:xfrm>
          <a:prstGeom prst="rect">
            <a:avLst/>
          </a:prstGeom>
        </p:spPr>
        <p:txBody>
          <a:bodyPr vert="horz" wrap="square" lIns="0" tIns="9518" rIns="0" bIns="0" rtlCol="0">
            <a:spAutoFit/>
          </a:bodyPr>
          <a:lstStyle/>
          <a:p>
            <a:pPr marL="7615" defTabSz="548274">
              <a:spcBef>
                <a:spcPts val="75"/>
              </a:spcBef>
              <a:buClrTx/>
            </a:pPr>
            <a:r>
              <a:rPr sz="570" spc="-18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57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70" spc="-6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57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178572" y="2598400"/>
            <a:ext cx="4317342" cy="1673256"/>
            <a:chOff x="3390900" y="4333874"/>
            <a:chExt cx="7200900" cy="2790825"/>
          </a:xfrm>
        </p:grpSpPr>
        <p:sp>
          <p:nvSpPr>
            <p:cNvPr id="56" name="object 56"/>
            <p:cNvSpPr/>
            <p:nvPr/>
          </p:nvSpPr>
          <p:spPr>
            <a:xfrm>
              <a:off x="4362449" y="4333874"/>
              <a:ext cx="247650" cy="123825"/>
            </a:xfrm>
            <a:custGeom>
              <a:avLst/>
              <a:gdLst/>
              <a:ahLst/>
              <a:cxnLst/>
              <a:rect l="l" t="t" r="r" b="b"/>
              <a:pathLst>
                <a:path w="247650" h="123825">
                  <a:moveTo>
                    <a:pt x="247649" y="123824"/>
                  </a:moveTo>
                  <a:lnTo>
                    <a:pt x="0" y="123824"/>
                  </a:lnTo>
                  <a:lnTo>
                    <a:pt x="0" y="0"/>
                  </a:lnTo>
                  <a:lnTo>
                    <a:pt x="247649" y="0"/>
                  </a:lnTo>
                  <a:lnTo>
                    <a:pt x="247649" y="123824"/>
                  </a:lnTo>
                  <a:close/>
                </a:path>
              </a:pathLst>
            </a:custGeom>
            <a:solidFill>
              <a:srgbClr val="00B5CB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390887" y="4600574"/>
              <a:ext cx="7200900" cy="2524125"/>
            </a:xfrm>
            <a:custGeom>
              <a:avLst/>
              <a:gdLst/>
              <a:ahLst/>
              <a:cxnLst/>
              <a:rect l="l" t="t" r="r" b="b"/>
              <a:pathLst>
                <a:path w="7200900" h="2524125">
                  <a:moveTo>
                    <a:pt x="28575" y="2266950"/>
                  </a:moveTo>
                  <a:lnTo>
                    <a:pt x="0" y="2266950"/>
                  </a:lnTo>
                  <a:lnTo>
                    <a:pt x="0" y="2276475"/>
                  </a:lnTo>
                  <a:lnTo>
                    <a:pt x="28575" y="2276475"/>
                  </a:lnTo>
                  <a:lnTo>
                    <a:pt x="28575" y="2266950"/>
                  </a:lnTo>
                  <a:close/>
                </a:path>
                <a:path w="7200900" h="2524125">
                  <a:moveTo>
                    <a:pt x="28575" y="2009775"/>
                  </a:moveTo>
                  <a:lnTo>
                    <a:pt x="0" y="2009775"/>
                  </a:lnTo>
                  <a:lnTo>
                    <a:pt x="0" y="2019300"/>
                  </a:lnTo>
                  <a:lnTo>
                    <a:pt x="28575" y="2019300"/>
                  </a:lnTo>
                  <a:lnTo>
                    <a:pt x="28575" y="2009775"/>
                  </a:lnTo>
                  <a:close/>
                </a:path>
                <a:path w="7200900" h="2524125">
                  <a:moveTo>
                    <a:pt x="28575" y="1762125"/>
                  </a:moveTo>
                  <a:lnTo>
                    <a:pt x="0" y="1762125"/>
                  </a:lnTo>
                  <a:lnTo>
                    <a:pt x="0" y="1771650"/>
                  </a:lnTo>
                  <a:lnTo>
                    <a:pt x="28575" y="1771650"/>
                  </a:lnTo>
                  <a:lnTo>
                    <a:pt x="28575" y="1762125"/>
                  </a:lnTo>
                  <a:close/>
                </a:path>
                <a:path w="7200900" h="2524125">
                  <a:moveTo>
                    <a:pt x="28575" y="1504950"/>
                  </a:moveTo>
                  <a:lnTo>
                    <a:pt x="0" y="1504950"/>
                  </a:lnTo>
                  <a:lnTo>
                    <a:pt x="0" y="1514475"/>
                  </a:lnTo>
                  <a:lnTo>
                    <a:pt x="28575" y="1514475"/>
                  </a:lnTo>
                  <a:lnTo>
                    <a:pt x="28575" y="1504950"/>
                  </a:lnTo>
                  <a:close/>
                </a:path>
                <a:path w="7200900" h="2524125">
                  <a:moveTo>
                    <a:pt x="2857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28575" y="1266825"/>
                  </a:lnTo>
                  <a:lnTo>
                    <a:pt x="28575" y="1257300"/>
                  </a:lnTo>
                  <a:close/>
                </a:path>
                <a:path w="7200900" h="2524125">
                  <a:moveTo>
                    <a:pt x="28575" y="1009650"/>
                  </a:moveTo>
                  <a:lnTo>
                    <a:pt x="0" y="1009650"/>
                  </a:lnTo>
                  <a:lnTo>
                    <a:pt x="0" y="1019175"/>
                  </a:lnTo>
                  <a:lnTo>
                    <a:pt x="28575" y="1019175"/>
                  </a:lnTo>
                  <a:lnTo>
                    <a:pt x="28575" y="1009650"/>
                  </a:lnTo>
                  <a:close/>
                </a:path>
                <a:path w="7200900" h="2524125">
                  <a:moveTo>
                    <a:pt x="28575" y="752475"/>
                  </a:moveTo>
                  <a:lnTo>
                    <a:pt x="0" y="752475"/>
                  </a:lnTo>
                  <a:lnTo>
                    <a:pt x="0" y="762000"/>
                  </a:lnTo>
                  <a:lnTo>
                    <a:pt x="28575" y="762000"/>
                  </a:lnTo>
                  <a:lnTo>
                    <a:pt x="28575" y="752475"/>
                  </a:lnTo>
                  <a:close/>
                </a:path>
                <a:path w="7200900" h="2524125">
                  <a:moveTo>
                    <a:pt x="28575" y="504825"/>
                  </a:moveTo>
                  <a:lnTo>
                    <a:pt x="0" y="504825"/>
                  </a:lnTo>
                  <a:lnTo>
                    <a:pt x="0" y="514350"/>
                  </a:lnTo>
                  <a:lnTo>
                    <a:pt x="28575" y="514350"/>
                  </a:lnTo>
                  <a:lnTo>
                    <a:pt x="28575" y="504825"/>
                  </a:lnTo>
                  <a:close/>
                </a:path>
                <a:path w="7200900" h="2524125">
                  <a:moveTo>
                    <a:pt x="28575" y="247650"/>
                  </a:moveTo>
                  <a:lnTo>
                    <a:pt x="0" y="247650"/>
                  </a:lnTo>
                  <a:lnTo>
                    <a:pt x="0" y="257175"/>
                  </a:lnTo>
                  <a:lnTo>
                    <a:pt x="28575" y="257175"/>
                  </a:lnTo>
                  <a:lnTo>
                    <a:pt x="28575" y="247650"/>
                  </a:lnTo>
                  <a:close/>
                </a:path>
                <a:path w="7200900" h="2524125">
                  <a:moveTo>
                    <a:pt x="381000" y="2266950"/>
                  </a:moveTo>
                  <a:lnTo>
                    <a:pt x="352425" y="2266950"/>
                  </a:lnTo>
                  <a:lnTo>
                    <a:pt x="352425" y="2276475"/>
                  </a:lnTo>
                  <a:lnTo>
                    <a:pt x="381000" y="2276475"/>
                  </a:lnTo>
                  <a:lnTo>
                    <a:pt x="381000" y="2266950"/>
                  </a:lnTo>
                  <a:close/>
                </a:path>
                <a:path w="7200900" h="2524125">
                  <a:moveTo>
                    <a:pt x="752475" y="2266950"/>
                  </a:moveTo>
                  <a:lnTo>
                    <a:pt x="695325" y="2266950"/>
                  </a:lnTo>
                  <a:lnTo>
                    <a:pt x="695325" y="2276475"/>
                  </a:lnTo>
                  <a:lnTo>
                    <a:pt x="752475" y="2276475"/>
                  </a:lnTo>
                  <a:lnTo>
                    <a:pt x="752475" y="2266950"/>
                  </a:lnTo>
                  <a:close/>
                </a:path>
                <a:path w="7200900" h="2524125">
                  <a:moveTo>
                    <a:pt x="752475" y="2009775"/>
                  </a:moveTo>
                  <a:lnTo>
                    <a:pt x="352425" y="2009775"/>
                  </a:lnTo>
                  <a:lnTo>
                    <a:pt x="352425" y="2019300"/>
                  </a:lnTo>
                  <a:lnTo>
                    <a:pt x="752475" y="2019300"/>
                  </a:lnTo>
                  <a:lnTo>
                    <a:pt x="752475" y="2009775"/>
                  </a:lnTo>
                  <a:close/>
                </a:path>
                <a:path w="7200900" h="2524125">
                  <a:moveTo>
                    <a:pt x="1095375" y="2266950"/>
                  </a:moveTo>
                  <a:lnTo>
                    <a:pt x="1066800" y="2266950"/>
                  </a:lnTo>
                  <a:lnTo>
                    <a:pt x="1066800" y="2276475"/>
                  </a:lnTo>
                  <a:lnTo>
                    <a:pt x="1095375" y="2276475"/>
                  </a:lnTo>
                  <a:lnTo>
                    <a:pt x="1095375" y="2266950"/>
                  </a:lnTo>
                  <a:close/>
                </a:path>
                <a:path w="7200900" h="2524125">
                  <a:moveTo>
                    <a:pt x="1466850" y="2266950"/>
                  </a:moveTo>
                  <a:lnTo>
                    <a:pt x="1419225" y="2266950"/>
                  </a:lnTo>
                  <a:lnTo>
                    <a:pt x="1419225" y="2276475"/>
                  </a:lnTo>
                  <a:lnTo>
                    <a:pt x="1466850" y="2276475"/>
                  </a:lnTo>
                  <a:lnTo>
                    <a:pt x="1466850" y="2266950"/>
                  </a:lnTo>
                  <a:close/>
                </a:path>
                <a:path w="7200900" h="2524125">
                  <a:moveTo>
                    <a:pt x="1819275" y="2266950"/>
                  </a:moveTo>
                  <a:lnTo>
                    <a:pt x="1790700" y="2266950"/>
                  </a:lnTo>
                  <a:lnTo>
                    <a:pt x="1790700" y="2276475"/>
                  </a:lnTo>
                  <a:lnTo>
                    <a:pt x="1819275" y="2276475"/>
                  </a:lnTo>
                  <a:lnTo>
                    <a:pt x="1819275" y="2266950"/>
                  </a:lnTo>
                  <a:close/>
                </a:path>
                <a:path w="7200900" h="2524125">
                  <a:moveTo>
                    <a:pt x="2190750" y="2266950"/>
                  </a:moveTo>
                  <a:lnTo>
                    <a:pt x="2133600" y="2266950"/>
                  </a:lnTo>
                  <a:lnTo>
                    <a:pt x="2133600" y="2276475"/>
                  </a:lnTo>
                  <a:lnTo>
                    <a:pt x="2190750" y="2276475"/>
                  </a:lnTo>
                  <a:lnTo>
                    <a:pt x="2190750" y="2266950"/>
                  </a:lnTo>
                  <a:close/>
                </a:path>
                <a:path w="7200900" h="2524125">
                  <a:moveTo>
                    <a:pt x="2533650" y="2266950"/>
                  </a:moveTo>
                  <a:lnTo>
                    <a:pt x="2505075" y="2266950"/>
                  </a:lnTo>
                  <a:lnTo>
                    <a:pt x="2505075" y="2276475"/>
                  </a:lnTo>
                  <a:lnTo>
                    <a:pt x="2533650" y="2276475"/>
                  </a:lnTo>
                  <a:lnTo>
                    <a:pt x="2533650" y="2266950"/>
                  </a:lnTo>
                  <a:close/>
                </a:path>
                <a:path w="7200900" h="2524125">
                  <a:moveTo>
                    <a:pt x="3257550" y="2266950"/>
                  </a:moveTo>
                  <a:lnTo>
                    <a:pt x="2857500" y="2266950"/>
                  </a:lnTo>
                  <a:lnTo>
                    <a:pt x="2857500" y="2276475"/>
                  </a:lnTo>
                  <a:lnTo>
                    <a:pt x="3257550" y="2276475"/>
                  </a:lnTo>
                  <a:lnTo>
                    <a:pt x="3257550" y="2266950"/>
                  </a:lnTo>
                  <a:close/>
                </a:path>
                <a:path w="7200900" h="2524125">
                  <a:moveTo>
                    <a:pt x="3971925" y="2266950"/>
                  </a:moveTo>
                  <a:lnTo>
                    <a:pt x="3571875" y="2266950"/>
                  </a:lnTo>
                  <a:lnTo>
                    <a:pt x="3571875" y="2276475"/>
                  </a:lnTo>
                  <a:lnTo>
                    <a:pt x="3971925" y="2276475"/>
                  </a:lnTo>
                  <a:lnTo>
                    <a:pt x="3971925" y="2266950"/>
                  </a:lnTo>
                  <a:close/>
                </a:path>
                <a:path w="7200900" h="2524125">
                  <a:moveTo>
                    <a:pt x="3971925" y="2009775"/>
                  </a:moveTo>
                  <a:lnTo>
                    <a:pt x="1066800" y="2009775"/>
                  </a:lnTo>
                  <a:lnTo>
                    <a:pt x="1066800" y="2019300"/>
                  </a:lnTo>
                  <a:lnTo>
                    <a:pt x="3971925" y="2019300"/>
                  </a:lnTo>
                  <a:lnTo>
                    <a:pt x="3971925" y="2009775"/>
                  </a:lnTo>
                  <a:close/>
                </a:path>
                <a:path w="7200900" h="2524125">
                  <a:moveTo>
                    <a:pt x="4695825" y="2266950"/>
                  </a:moveTo>
                  <a:lnTo>
                    <a:pt x="4295775" y="2266950"/>
                  </a:lnTo>
                  <a:lnTo>
                    <a:pt x="4295775" y="2276475"/>
                  </a:lnTo>
                  <a:lnTo>
                    <a:pt x="4695825" y="2276475"/>
                  </a:lnTo>
                  <a:lnTo>
                    <a:pt x="4695825" y="2266950"/>
                  </a:lnTo>
                  <a:close/>
                </a:path>
                <a:path w="7200900" h="2524125">
                  <a:moveTo>
                    <a:pt x="5410200" y="2266950"/>
                  </a:moveTo>
                  <a:lnTo>
                    <a:pt x="5010150" y="2266950"/>
                  </a:lnTo>
                  <a:lnTo>
                    <a:pt x="5010150" y="2276475"/>
                  </a:lnTo>
                  <a:lnTo>
                    <a:pt x="5410200" y="2276475"/>
                  </a:lnTo>
                  <a:lnTo>
                    <a:pt x="5410200" y="2266950"/>
                  </a:lnTo>
                  <a:close/>
                </a:path>
                <a:path w="7200900" h="2524125">
                  <a:moveTo>
                    <a:pt x="6134100" y="2266950"/>
                  </a:moveTo>
                  <a:lnTo>
                    <a:pt x="5734050" y="2266950"/>
                  </a:lnTo>
                  <a:lnTo>
                    <a:pt x="5734050" y="2276475"/>
                  </a:lnTo>
                  <a:lnTo>
                    <a:pt x="6134100" y="2276475"/>
                  </a:lnTo>
                  <a:lnTo>
                    <a:pt x="6134100" y="2266950"/>
                  </a:lnTo>
                  <a:close/>
                </a:path>
                <a:path w="7200900" h="2524125">
                  <a:moveTo>
                    <a:pt x="6848475" y="2266950"/>
                  </a:moveTo>
                  <a:lnTo>
                    <a:pt x="6448425" y="2266950"/>
                  </a:lnTo>
                  <a:lnTo>
                    <a:pt x="6448425" y="2276475"/>
                  </a:lnTo>
                  <a:lnTo>
                    <a:pt x="6848475" y="2276475"/>
                  </a:lnTo>
                  <a:lnTo>
                    <a:pt x="6848475" y="2266950"/>
                  </a:lnTo>
                  <a:close/>
                </a:path>
                <a:path w="7200900" h="2524125">
                  <a:moveTo>
                    <a:pt x="7200900" y="2514600"/>
                  </a:moveTo>
                  <a:lnTo>
                    <a:pt x="0" y="2514600"/>
                  </a:lnTo>
                  <a:lnTo>
                    <a:pt x="0" y="2524125"/>
                  </a:lnTo>
                  <a:lnTo>
                    <a:pt x="7200900" y="2524125"/>
                  </a:lnTo>
                  <a:lnTo>
                    <a:pt x="7200900" y="2514600"/>
                  </a:lnTo>
                  <a:close/>
                </a:path>
                <a:path w="7200900" h="2524125">
                  <a:moveTo>
                    <a:pt x="7200900" y="2266950"/>
                  </a:moveTo>
                  <a:lnTo>
                    <a:pt x="7172325" y="2266950"/>
                  </a:lnTo>
                  <a:lnTo>
                    <a:pt x="7172325" y="2276475"/>
                  </a:lnTo>
                  <a:lnTo>
                    <a:pt x="7200900" y="2276475"/>
                  </a:lnTo>
                  <a:lnTo>
                    <a:pt x="7200900" y="2266950"/>
                  </a:lnTo>
                  <a:close/>
                </a:path>
                <a:path w="7200900" h="2524125">
                  <a:moveTo>
                    <a:pt x="7200900" y="2009775"/>
                  </a:moveTo>
                  <a:lnTo>
                    <a:pt x="4295775" y="2009775"/>
                  </a:lnTo>
                  <a:lnTo>
                    <a:pt x="4295775" y="2019300"/>
                  </a:lnTo>
                  <a:lnTo>
                    <a:pt x="7200900" y="2019300"/>
                  </a:lnTo>
                  <a:lnTo>
                    <a:pt x="7200900" y="2009775"/>
                  </a:lnTo>
                  <a:close/>
                </a:path>
                <a:path w="7200900" h="2524125">
                  <a:moveTo>
                    <a:pt x="7200900" y="1762125"/>
                  </a:moveTo>
                  <a:lnTo>
                    <a:pt x="352425" y="1762125"/>
                  </a:lnTo>
                  <a:lnTo>
                    <a:pt x="352425" y="1771650"/>
                  </a:lnTo>
                  <a:lnTo>
                    <a:pt x="7200900" y="1771650"/>
                  </a:lnTo>
                  <a:lnTo>
                    <a:pt x="7200900" y="1762125"/>
                  </a:lnTo>
                  <a:close/>
                </a:path>
                <a:path w="7200900" h="2524125">
                  <a:moveTo>
                    <a:pt x="7200900" y="1504950"/>
                  </a:moveTo>
                  <a:lnTo>
                    <a:pt x="352425" y="1504950"/>
                  </a:lnTo>
                  <a:lnTo>
                    <a:pt x="352425" y="1514475"/>
                  </a:lnTo>
                  <a:lnTo>
                    <a:pt x="7200900" y="1514475"/>
                  </a:lnTo>
                  <a:lnTo>
                    <a:pt x="7200900" y="1504950"/>
                  </a:lnTo>
                  <a:close/>
                </a:path>
                <a:path w="7200900" h="2524125">
                  <a:moveTo>
                    <a:pt x="7200900" y="1257300"/>
                  </a:moveTo>
                  <a:lnTo>
                    <a:pt x="352425" y="1257300"/>
                  </a:lnTo>
                  <a:lnTo>
                    <a:pt x="352425" y="1266825"/>
                  </a:lnTo>
                  <a:lnTo>
                    <a:pt x="7200900" y="1266825"/>
                  </a:lnTo>
                  <a:lnTo>
                    <a:pt x="7200900" y="1257300"/>
                  </a:lnTo>
                  <a:close/>
                </a:path>
                <a:path w="7200900" h="2524125">
                  <a:moveTo>
                    <a:pt x="7200900" y="1009650"/>
                  </a:moveTo>
                  <a:lnTo>
                    <a:pt x="352425" y="1009650"/>
                  </a:lnTo>
                  <a:lnTo>
                    <a:pt x="352425" y="1019175"/>
                  </a:lnTo>
                  <a:lnTo>
                    <a:pt x="7200900" y="1019175"/>
                  </a:lnTo>
                  <a:lnTo>
                    <a:pt x="7200900" y="1009650"/>
                  </a:lnTo>
                  <a:close/>
                </a:path>
                <a:path w="7200900" h="2524125">
                  <a:moveTo>
                    <a:pt x="7200900" y="752475"/>
                  </a:moveTo>
                  <a:lnTo>
                    <a:pt x="352425" y="752475"/>
                  </a:lnTo>
                  <a:lnTo>
                    <a:pt x="352425" y="762000"/>
                  </a:lnTo>
                  <a:lnTo>
                    <a:pt x="7200900" y="762000"/>
                  </a:lnTo>
                  <a:lnTo>
                    <a:pt x="7200900" y="752475"/>
                  </a:lnTo>
                  <a:close/>
                </a:path>
                <a:path w="7200900" h="2524125">
                  <a:moveTo>
                    <a:pt x="7200900" y="504825"/>
                  </a:moveTo>
                  <a:lnTo>
                    <a:pt x="352425" y="504825"/>
                  </a:lnTo>
                  <a:lnTo>
                    <a:pt x="352425" y="514350"/>
                  </a:lnTo>
                  <a:lnTo>
                    <a:pt x="7200900" y="514350"/>
                  </a:lnTo>
                  <a:lnTo>
                    <a:pt x="7200900" y="504825"/>
                  </a:lnTo>
                  <a:close/>
                </a:path>
                <a:path w="7200900" h="2524125">
                  <a:moveTo>
                    <a:pt x="7200900" y="247650"/>
                  </a:moveTo>
                  <a:lnTo>
                    <a:pt x="352425" y="247650"/>
                  </a:lnTo>
                  <a:lnTo>
                    <a:pt x="352425" y="257175"/>
                  </a:lnTo>
                  <a:lnTo>
                    <a:pt x="7200900" y="257175"/>
                  </a:lnTo>
                  <a:lnTo>
                    <a:pt x="7200900" y="247650"/>
                  </a:lnTo>
                  <a:close/>
                </a:path>
                <a:path w="7200900" h="2524125">
                  <a:moveTo>
                    <a:pt x="72009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200900" y="9525"/>
                  </a:lnTo>
                  <a:lnTo>
                    <a:pt x="7200900" y="0"/>
                  </a:lnTo>
                  <a:close/>
                </a:path>
              </a:pathLst>
            </a:custGeom>
            <a:solidFill>
              <a:srgbClr val="3C4042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419462" y="4610099"/>
              <a:ext cx="6791325" cy="2510155"/>
            </a:xfrm>
            <a:custGeom>
              <a:avLst/>
              <a:gdLst/>
              <a:ahLst/>
              <a:cxnLst/>
              <a:rect l="l" t="t" r="r" b="b"/>
              <a:pathLst>
                <a:path w="6791325" h="2510154">
                  <a:moveTo>
                    <a:pt x="323850" y="0"/>
                  </a:moveTo>
                  <a:lnTo>
                    <a:pt x="0" y="0"/>
                  </a:lnTo>
                  <a:lnTo>
                    <a:pt x="0" y="2505075"/>
                  </a:lnTo>
                  <a:lnTo>
                    <a:pt x="323850" y="2505075"/>
                  </a:lnTo>
                  <a:lnTo>
                    <a:pt x="323850" y="0"/>
                  </a:lnTo>
                  <a:close/>
                </a:path>
                <a:path w="6791325" h="2510154">
                  <a:moveTo>
                    <a:pt x="1038225" y="1762125"/>
                  </a:moveTo>
                  <a:lnTo>
                    <a:pt x="723900" y="1762125"/>
                  </a:lnTo>
                  <a:lnTo>
                    <a:pt x="723900" y="2505075"/>
                  </a:lnTo>
                  <a:lnTo>
                    <a:pt x="1038225" y="2505075"/>
                  </a:lnTo>
                  <a:lnTo>
                    <a:pt x="1038225" y="1762125"/>
                  </a:lnTo>
                  <a:close/>
                </a:path>
                <a:path w="6791325" h="2510154">
                  <a:moveTo>
                    <a:pt x="1762125" y="2009775"/>
                  </a:moveTo>
                  <a:lnTo>
                    <a:pt x="1438275" y="2009775"/>
                  </a:lnTo>
                  <a:lnTo>
                    <a:pt x="1438275" y="2505075"/>
                  </a:lnTo>
                  <a:lnTo>
                    <a:pt x="1762125" y="2505075"/>
                  </a:lnTo>
                  <a:lnTo>
                    <a:pt x="1762125" y="2009775"/>
                  </a:lnTo>
                  <a:close/>
                </a:path>
                <a:path w="6791325" h="2510154">
                  <a:moveTo>
                    <a:pt x="2476500" y="2133600"/>
                  </a:moveTo>
                  <a:lnTo>
                    <a:pt x="2162175" y="2133600"/>
                  </a:lnTo>
                  <a:lnTo>
                    <a:pt x="2162175" y="2505075"/>
                  </a:lnTo>
                  <a:lnTo>
                    <a:pt x="2476500" y="2505075"/>
                  </a:lnTo>
                  <a:lnTo>
                    <a:pt x="2476500" y="2133600"/>
                  </a:lnTo>
                  <a:close/>
                </a:path>
                <a:path w="6791325" h="2510154">
                  <a:moveTo>
                    <a:pt x="3200400" y="2419350"/>
                  </a:moveTo>
                  <a:lnTo>
                    <a:pt x="2876550" y="2419350"/>
                  </a:lnTo>
                  <a:lnTo>
                    <a:pt x="2876550" y="2505075"/>
                  </a:lnTo>
                  <a:lnTo>
                    <a:pt x="3200400" y="2505075"/>
                  </a:lnTo>
                  <a:lnTo>
                    <a:pt x="3200400" y="2419350"/>
                  </a:lnTo>
                  <a:close/>
                </a:path>
                <a:path w="6791325" h="2510154">
                  <a:moveTo>
                    <a:pt x="3914775" y="2447925"/>
                  </a:moveTo>
                  <a:lnTo>
                    <a:pt x="3600450" y="2447925"/>
                  </a:lnTo>
                  <a:lnTo>
                    <a:pt x="3600450" y="2505075"/>
                  </a:lnTo>
                  <a:lnTo>
                    <a:pt x="3914775" y="2505075"/>
                  </a:lnTo>
                  <a:lnTo>
                    <a:pt x="3914775" y="2447925"/>
                  </a:lnTo>
                  <a:close/>
                </a:path>
                <a:path w="6791325" h="2510154">
                  <a:moveTo>
                    <a:pt x="4638675" y="2447925"/>
                  </a:moveTo>
                  <a:lnTo>
                    <a:pt x="4314825" y="2447925"/>
                  </a:lnTo>
                  <a:lnTo>
                    <a:pt x="4314825" y="2505075"/>
                  </a:lnTo>
                  <a:lnTo>
                    <a:pt x="4638675" y="2505075"/>
                  </a:lnTo>
                  <a:lnTo>
                    <a:pt x="4638675" y="2447925"/>
                  </a:lnTo>
                  <a:close/>
                </a:path>
                <a:path w="6791325" h="2510154">
                  <a:moveTo>
                    <a:pt x="5353050" y="2466975"/>
                  </a:moveTo>
                  <a:lnTo>
                    <a:pt x="5038725" y="2466975"/>
                  </a:lnTo>
                  <a:lnTo>
                    <a:pt x="5038725" y="2505075"/>
                  </a:lnTo>
                  <a:lnTo>
                    <a:pt x="5353050" y="2505075"/>
                  </a:lnTo>
                  <a:lnTo>
                    <a:pt x="5353050" y="2466975"/>
                  </a:lnTo>
                  <a:close/>
                </a:path>
                <a:path w="6791325" h="2510154">
                  <a:moveTo>
                    <a:pt x="6076950" y="2476500"/>
                  </a:moveTo>
                  <a:lnTo>
                    <a:pt x="5753100" y="2476500"/>
                  </a:lnTo>
                  <a:lnTo>
                    <a:pt x="5753100" y="2505075"/>
                  </a:lnTo>
                  <a:lnTo>
                    <a:pt x="6076950" y="2505075"/>
                  </a:lnTo>
                  <a:lnTo>
                    <a:pt x="6076950" y="2476500"/>
                  </a:lnTo>
                  <a:close/>
                </a:path>
                <a:path w="6791325" h="2510154">
                  <a:moveTo>
                    <a:pt x="6791325" y="2483688"/>
                  </a:moveTo>
                  <a:lnTo>
                    <a:pt x="6477000" y="2483688"/>
                  </a:lnTo>
                  <a:lnTo>
                    <a:pt x="6477000" y="2509837"/>
                  </a:lnTo>
                  <a:lnTo>
                    <a:pt x="6791325" y="2509837"/>
                  </a:lnTo>
                  <a:lnTo>
                    <a:pt x="6791325" y="2483688"/>
                  </a:lnTo>
                  <a:close/>
                </a:path>
              </a:pathLst>
            </a:custGeom>
            <a:solidFill>
              <a:srgbClr val="0072F0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771887" y="6600824"/>
              <a:ext cx="6791325" cy="514350"/>
            </a:xfrm>
            <a:custGeom>
              <a:avLst/>
              <a:gdLst/>
              <a:ahLst/>
              <a:cxnLst/>
              <a:rect l="l" t="t" r="r" b="b"/>
              <a:pathLst>
                <a:path w="6791325" h="514350">
                  <a:moveTo>
                    <a:pt x="314325" y="76200"/>
                  </a:moveTo>
                  <a:lnTo>
                    <a:pt x="0" y="76200"/>
                  </a:lnTo>
                  <a:lnTo>
                    <a:pt x="0" y="514350"/>
                  </a:lnTo>
                  <a:lnTo>
                    <a:pt x="314325" y="514350"/>
                  </a:lnTo>
                  <a:lnTo>
                    <a:pt x="314325" y="76200"/>
                  </a:lnTo>
                  <a:close/>
                </a:path>
                <a:path w="6791325" h="514350">
                  <a:moveTo>
                    <a:pt x="1038225" y="142875"/>
                  </a:moveTo>
                  <a:lnTo>
                    <a:pt x="714375" y="142875"/>
                  </a:lnTo>
                  <a:lnTo>
                    <a:pt x="714375" y="514350"/>
                  </a:lnTo>
                  <a:lnTo>
                    <a:pt x="1038225" y="514350"/>
                  </a:lnTo>
                  <a:lnTo>
                    <a:pt x="1038225" y="142875"/>
                  </a:lnTo>
                  <a:close/>
                </a:path>
                <a:path w="6791325" h="514350">
                  <a:moveTo>
                    <a:pt x="1752600" y="104775"/>
                  </a:moveTo>
                  <a:lnTo>
                    <a:pt x="1438275" y="104775"/>
                  </a:lnTo>
                  <a:lnTo>
                    <a:pt x="1438275" y="514350"/>
                  </a:lnTo>
                  <a:lnTo>
                    <a:pt x="1752600" y="514350"/>
                  </a:lnTo>
                  <a:lnTo>
                    <a:pt x="1752600" y="104775"/>
                  </a:lnTo>
                  <a:close/>
                </a:path>
                <a:path w="6791325" h="514350">
                  <a:moveTo>
                    <a:pt x="2476500" y="57150"/>
                  </a:moveTo>
                  <a:lnTo>
                    <a:pt x="2152650" y="57150"/>
                  </a:lnTo>
                  <a:lnTo>
                    <a:pt x="2152650" y="514350"/>
                  </a:lnTo>
                  <a:lnTo>
                    <a:pt x="2476500" y="514350"/>
                  </a:lnTo>
                  <a:lnTo>
                    <a:pt x="2476500" y="57150"/>
                  </a:lnTo>
                  <a:close/>
                </a:path>
                <a:path w="6791325" h="514350">
                  <a:moveTo>
                    <a:pt x="3190875" y="38100"/>
                  </a:moveTo>
                  <a:lnTo>
                    <a:pt x="2876550" y="38100"/>
                  </a:lnTo>
                  <a:lnTo>
                    <a:pt x="2876550" y="514350"/>
                  </a:lnTo>
                  <a:lnTo>
                    <a:pt x="3190875" y="514350"/>
                  </a:lnTo>
                  <a:lnTo>
                    <a:pt x="3190875" y="38100"/>
                  </a:lnTo>
                  <a:close/>
                </a:path>
                <a:path w="6791325" h="514350">
                  <a:moveTo>
                    <a:pt x="3914775" y="0"/>
                  </a:moveTo>
                  <a:lnTo>
                    <a:pt x="3590925" y="0"/>
                  </a:lnTo>
                  <a:lnTo>
                    <a:pt x="3590925" y="514350"/>
                  </a:lnTo>
                  <a:lnTo>
                    <a:pt x="3914775" y="514350"/>
                  </a:lnTo>
                  <a:lnTo>
                    <a:pt x="3914775" y="0"/>
                  </a:lnTo>
                  <a:close/>
                </a:path>
                <a:path w="6791325" h="514350">
                  <a:moveTo>
                    <a:pt x="4629150" y="104775"/>
                  </a:moveTo>
                  <a:lnTo>
                    <a:pt x="4314825" y="104775"/>
                  </a:lnTo>
                  <a:lnTo>
                    <a:pt x="4314825" y="514350"/>
                  </a:lnTo>
                  <a:lnTo>
                    <a:pt x="4629150" y="514350"/>
                  </a:lnTo>
                  <a:lnTo>
                    <a:pt x="4629150" y="104775"/>
                  </a:lnTo>
                  <a:close/>
                </a:path>
                <a:path w="6791325" h="514350">
                  <a:moveTo>
                    <a:pt x="5353050" y="95250"/>
                  </a:moveTo>
                  <a:lnTo>
                    <a:pt x="5029200" y="95250"/>
                  </a:lnTo>
                  <a:lnTo>
                    <a:pt x="5029200" y="514350"/>
                  </a:lnTo>
                  <a:lnTo>
                    <a:pt x="5353050" y="514350"/>
                  </a:lnTo>
                  <a:lnTo>
                    <a:pt x="5353050" y="95250"/>
                  </a:lnTo>
                  <a:close/>
                </a:path>
                <a:path w="6791325" h="514350">
                  <a:moveTo>
                    <a:pt x="6067425" y="161925"/>
                  </a:moveTo>
                  <a:lnTo>
                    <a:pt x="5753100" y="161925"/>
                  </a:lnTo>
                  <a:lnTo>
                    <a:pt x="5753100" y="514350"/>
                  </a:lnTo>
                  <a:lnTo>
                    <a:pt x="6067425" y="514350"/>
                  </a:lnTo>
                  <a:lnTo>
                    <a:pt x="6067425" y="161925"/>
                  </a:lnTo>
                  <a:close/>
                </a:path>
                <a:path w="6791325" h="514350">
                  <a:moveTo>
                    <a:pt x="6791325" y="114300"/>
                  </a:moveTo>
                  <a:lnTo>
                    <a:pt x="6467475" y="114300"/>
                  </a:lnTo>
                  <a:lnTo>
                    <a:pt x="6467475" y="514350"/>
                  </a:lnTo>
                  <a:lnTo>
                    <a:pt x="6791325" y="514350"/>
                  </a:lnTo>
                  <a:lnTo>
                    <a:pt x="6791325" y="114300"/>
                  </a:lnTo>
                  <a:close/>
                </a:path>
              </a:pathLst>
            </a:custGeom>
            <a:solidFill>
              <a:srgbClr val="00B5CB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390900" y="7115174"/>
              <a:ext cx="7200900" cy="9525"/>
            </a:xfrm>
            <a:custGeom>
              <a:avLst/>
              <a:gdLst/>
              <a:ahLst/>
              <a:cxnLst/>
              <a:rect l="l" t="t" r="r" b="b"/>
              <a:pathLst>
                <a:path w="7200900" h="9525">
                  <a:moveTo>
                    <a:pt x="72008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7200899" y="0"/>
                  </a:lnTo>
                  <a:lnTo>
                    <a:pt x="7200899" y="9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48274">
                <a:buClrTx/>
              </a:pPr>
              <a:endParaRPr sz="1079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00631" y="4356484"/>
            <a:ext cx="25546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Soghaat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86108" y="4270822"/>
            <a:ext cx="349118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Superstore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437321" y="4356484"/>
            <a:ext cx="506736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Women</a:t>
            </a:r>
            <a:r>
              <a:rPr sz="540" spc="5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Fashion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922736" y="4270822"/>
            <a:ext cx="39823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Men</a:t>
            </a:r>
            <a:r>
              <a:rPr sz="540" spc="2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Fashion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59364" y="4270822"/>
            <a:ext cx="449628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Entertainment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248250" y="4356484"/>
            <a:ext cx="146919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  <a:tabLst>
                <a:tab pos="872670" algn="l"/>
              </a:tabLst>
            </a:pPr>
            <a:r>
              <a:rPr sz="540" spc="-12" dirty="0">
                <a:solidFill>
                  <a:srgbClr val="FFFFFF"/>
                </a:solidFill>
                <a:latin typeface="Trebuchet MS"/>
                <a:cs typeface="Trebuchet MS"/>
              </a:rPr>
              <a:t>Beauty</a:t>
            </a:r>
            <a:r>
              <a:rPr sz="540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54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Grooming</a:t>
            </a: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	School</a:t>
            </a:r>
            <a:r>
              <a:rPr sz="540" spc="-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54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747327" y="4270822"/>
            <a:ext cx="200638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Books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07105" y="4356484"/>
            <a:ext cx="343408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Appliances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76730" y="4216570"/>
            <a:ext cx="590113" cy="135929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lnSpc>
                <a:spcPts val="536"/>
              </a:lnSpc>
              <a:spcBef>
                <a:spcPts val="60"/>
              </a:spcBef>
              <a:buClrTx/>
            </a:pPr>
            <a:r>
              <a:rPr sz="540" spc="-3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60158" defTabSz="548274">
              <a:lnSpc>
                <a:spcPts val="536"/>
              </a:lnSpc>
              <a:buClrTx/>
            </a:pPr>
            <a:r>
              <a:rPr sz="540" dirty="0">
                <a:solidFill>
                  <a:srgbClr val="FFFFFF"/>
                </a:solidFill>
                <a:latin typeface="Trebuchet MS"/>
                <a:cs typeface="Trebuchet MS"/>
              </a:rPr>
              <a:t>Mobiles</a:t>
            </a:r>
            <a:r>
              <a:rPr sz="540" spc="-2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540" spc="-2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" spc="-18" dirty="0">
                <a:solidFill>
                  <a:srgbClr val="FFFFFF"/>
                </a:solidFill>
                <a:latin typeface="Trebuchet MS"/>
                <a:cs typeface="Trebuchet MS"/>
              </a:rPr>
              <a:t>Tablets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996779" y="3915060"/>
            <a:ext cx="13325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15" dirty="0">
                <a:solidFill>
                  <a:srgbClr val="FFFFFF"/>
                </a:solidFill>
                <a:latin typeface="Trebuchet MS"/>
                <a:cs typeface="Trebuchet MS"/>
              </a:rPr>
              <a:t>200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996779" y="3613548"/>
            <a:ext cx="13325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15" dirty="0">
                <a:solidFill>
                  <a:srgbClr val="FFFFFF"/>
                </a:solidFill>
                <a:latin typeface="Trebuchet MS"/>
                <a:cs typeface="Trebuchet MS"/>
              </a:rPr>
              <a:t>400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996779" y="3312038"/>
            <a:ext cx="13325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15" dirty="0">
                <a:solidFill>
                  <a:srgbClr val="FFFFFF"/>
                </a:solidFill>
                <a:latin typeface="Trebuchet MS"/>
                <a:cs typeface="Trebuchet MS"/>
              </a:rPr>
              <a:t>600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96779" y="3010527"/>
            <a:ext cx="133251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15" dirty="0">
                <a:solidFill>
                  <a:srgbClr val="FFFFFF"/>
                </a:solidFill>
                <a:latin typeface="Trebuchet MS"/>
                <a:cs typeface="Trebuchet MS"/>
              </a:rPr>
              <a:t>800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39671" y="2708927"/>
            <a:ext cx="190359" cy="90788"/>
          </a:xfrm>
          <a:prstGeom prst="rect">
            <a:avLst/>
          </a:prstGeom>
        </p:spPr>
        <p:txBody>
          <a:bodyPr vert="horz" wrap="square" lIns="0" tIns="7614" rIns="0" bIns="0" rtlCol="0">
            <a:spAutoFit/>
          </a:bodyPr>
          <a:lstStyle/>
          <a:p>
            <a:pPr marL="7615" defTabSz="548274">
              <a:spcBef>
                <a:spcPts val="60"/>
              </a:spcBef>
              <a:buClrTx/>
            </a:pPr>
            <a:r>
              <a:rPr sz="540" spc="-6" dirty="0">
                <a:solidFill>
                  <a:srgbClr val="FFFFFF"/>
                </a:solidFill>
                <a:latin typeface="Trebuchet MS"/>
                <a:cs typeface="Trebuchet MS"/>
              </a:rPr>
              <a:t>1.000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98281" y="4440036"/>
            <a:ext cx="277163" cy="92711"/>
          </a:xfrm>
          <a:prstGeom prst="rect">
            <a:avLst/>
          </a:prstGeom>
        </p:spPr>
        <p:txBody>
          <a:bodyPr vert="horz" wrap="square" lIns="0" tIns="9518" rIns="0" bIns="0" rtlCol="0">
            <a:spAutoFit/>
          </a:bodyPr>
          <a:lstStyle/>
          <a:p>
            <a:pPr marL="7615" defTabSz="548274">
              <a:spcBef>
                <a:spcPts val="75"/>
              </a:spcBef>
              <a:buClrTx/>
            </a:pPr>
            <a:r>
              <a:rPr sz="540" i="1" spc="-6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endParaRPr sz="54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8967F-A6AE-487C-AFAF-6FEBD5DE4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580" y="1191780"/>
            <a:ext cx="4251960" cy="3199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843D82-6E58-480E-B9EA-1B7D4581009B}"/>
              </a:ext>
            </a:extLst>
          </p:cNvPr>
          <p:cNvSpPr/>
          <p:nvPr/>
        </p:nvSpPr>
        <p:spPr>
          <a:xfrm>
            <a:off x="491678" y="1037398"/>
            <a:ext cx="34402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1200" b="1" dirty="0" err="1">
                <a:solidFill>
                  <a:srgbClr val="004C9C"/>
                </a:solidFill>
              </a:rPr>
              <a:t>Contoh</a:t>
            </a:r>
            <a:r>
              <a:rPr lang="en-ID" sz="1200" b="1" dirty="0">
                <a:solidFill>
                  <a:srgbClr val="004C9C"/>
                </a:solidFill>
              </a:rPr>
              <a:t> 3</a:t>
            </a:r>
          </a:p>
          <a:p>
            <a:pPr algn="just"/>
            <a:r>
              <a:rPr lang="en-ID" sz="1200" dirty="0"/>
              <a:t>Tim </a:t>
            </a:r>
            <a:r>
              <a:rPr lang="en-ID" sz="1200" dirty="0" err="1"/>
              <a:t>pemasaran</a:t>
            </a:r>
            <a:r>
              <a:rPr lang="en-ID" sz="1200" dirty="0"/>
              <a:t> </a:t>
            </a:r>
            <a:r>
              <a:rPr lang="en-ID" sz="1200" dirty="0" err="1"/>
              <a:t>ingin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tahun</a:t>
            </a:r>
            <a:r>
              <a:rPr lang="en-ID" sz="1200" dirty="0"/>
              <a:t> 2022, pada </a:t>
            </a:r>
            <a:r>
              <a:rPr lang="en-ID" sz="1200" dirty="0" err="1"/>
              <a:t>kategori</a:t>
            </a:r>
            <a:r>
              <a:rPr lang="en-ID" sz="1200" dirty="0"/>
              <a:t> </a:t>
            </a:r>
            <a:r>
              <a:rPr lang="id-ID" sz="1200" dirty="0"/>
              <a:t>Mobiles</a:t>
            </a:r>
            <a:r>
              <a:rPr lang="en-ID" sz="1200" dirty="0"/>
              <a:t> &amp; </a:t>
            </a:r>
            <a:r>
              <a:rPr lang="id-ID" sz="1200" dirty="0"/>
              <a:t>T</a:t>
            </a:r>
            <a:r>
              <a:rPr lang="en-ID" sz="1200" dirty="0" err="1"/>
              <a:t>ablet</a:t>
            </a:r>
            <a:r>
              <a:rPr lang="id-ID" sz="1200" dirty="0"/>
              <a:t>s</a:t>
            </a:r>
            <a:r>
              <a:rPr lang="en-ID" sz="1200" dirty="0"/>
              <a:t>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</a:t>
            </a:r>
            <a:r>
              <a:rPr lang="en-ID" sz="1200" dirty="0" err="1"/>
              <a:t>pembayaran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jazz</a:t>
            </a:r>
            <a:r>
              <a:rPr lang="id-ID" sz="1200" dirty="0"/>
              <a:t>wallet</a:t>
            </a:r>
            <a:r>
              <a:rPr lang="en-ID" sz="1200" dirty="0"/>
              <a:t>. </a:t>
            </a:r>
            <a:r>
              <a:rPr lang="en-ID" sz="1200" dirty="0" err="1"/>
              <a:t>Berapa</a:t>
            </a:r>
            <a:r>
              <a:rPr lang="en-ID" sz="1200" dirty="0"/>
              <a:t> </a:t>
            </a:r>
            <a:r>
              <a:rPr lang="en-ID" sz="1200" dirty="0" err="1"/>
              <a:t>kuantitas</a:t>
            </a:r>
            <a:r>
              <a:rPr lang="en-ID" sz="1200" dirty="0"/>
              <a:t> dan </a:t>
            </a:r>
            <a:r>
              <a:rPr lang="en-ID" sz="1200" dirty="0" err="1"/>
              <a:t>pelanggannya</a:t>
            </a:r>
            <a:r>
              <a:rPr lang="en-ID" sz="1200" dirty="0"/>
              <a:t>?</a:t>
            </a:r>
          </a:p>
          <a:p>
            <a:pPr algn="just"/>
            <a:endParaRPr lang="en-ID" sz="1200" dirty="0"/>
          </a:p>
          <a:p>
            <a:pPr algn="just"/>
            <a:r>
              <a:rPr lang="en-ID" sz="1200" dirty="0"/>
              <a:t>dan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dia</a:t>
            </a:r>
            <a:r>
              <a:rPr lang="en-ID" sz="1200" dirty="0"/>
              <a:t>,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mencari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hanya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memfilter</a:t>
            </a:r>
            <a:r>
              <a:rPr lang="en-ID" sz="1200" dirty="0"/>
              <a:t> </a:t>
            </a:r>
            <a:r>
              <a:rPr lang="en-ID" sz="1200" dirty="0" err="1"/>
              <a:t>apa</a:t>
            </a:r>
            <a:r>
              <a:rPr lang="en-ID" sz="1200" dirty="0"/>
              <a:t> yang </a:t>
            </a:r>
            <a:r>
              <a:rPr lang="en-ID" sz="1200" dirty="0" err="1"/>
              <a:t>diminta</a:t>
            </a:r>
            <a:r>
              <a:rPr lang="en-ID" sz="1200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C8A9D3-A16E-4DDC-AA76-FC5F331CEFE3}"/>
              </a:ext>
            </a:extLst>
          </p:cNvPr>
          <p:cNvSpPr/>
          <p:nvPr/>
        </p:nvSpPr>
        <p:spPr>
          <a:xfrm>
            <a:off x="423544" y="277378"/>
            <a:ext cx="313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3200" b="1" spc="-15" dirty="0">
                <a:solidFill>
                  <a:srgbClr val="004C9C"/>
                </a:solidFill>
                <a:latin typeface="Calibri Light"/>
                <a:cs typeface="Calibri Light"/>
              </a:rPr>
              <a:t>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20244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64;p1">
            <a:extLst>
              <a:ext uri="{FF2B5EF4-FFF2-40B4-BE49-F238E27FC236}">
                <a16:creationId xmlns:a16="http://schemas.microsoft.com/office/drawing/2014/main" id="{CB494E19-64AE-43F5-9E97-684F97A24D0A}"/>
              </a:ext>
            </a:extLst>
          </p:cNvPr>
          <p:cNvSpPr txBox="1"/>
          <p:nvPr/>
        </p:nvSpPr>
        <p:spPr>
          <a:xfrm>
            <a:off x="644079" y="252907"/>
            <a:ext cx="516635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id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Understanding</a:t>
            </a:r>
            <a:endParaRPr lang="en-ID" sz="4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11C19-1B96-43A1-AF58-8325286E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979" y="-637024"/>
            <a:ext cx="2743206" cy="1828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C1AC9-FE9B-414E-A094-940AF216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0541" y="4240032"/>
            <a:ext cx="1732283" cy="1154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03825-50BF-4FDF-B345-56EF0FD1D138}"/>
              </a:ext>
            </a:extLst>
          </p:cNvPr>
          <p:cNvSpPr/>
          <p:nvPr/>
        </p:nvSpPr>
        <p:spPr>
          <a:xfrm>
            <a:off x="821714" y="41903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800" b="1" dirty="0">
                <a:solidFill>
                  <a:srgbClr val="004C9C"/>
                </a:solidFill>
              </a:rPr>
              <a:t>Conclusion</a:t>
            </a:r>
            <a:r>
              <a:rPr lang="id-ID" sz="1800" b="1" dirty="0">
                <a:solidFill>
                  <a:srgbClr val="004C9C"/>
                </a:solidFill>
              </a:rPr>
              <a:t> :</a:t>
            </a:r>
            <a:endParaRPr lang="en-ID" sz="1800" b="1" dirty="0">
              <a:solidFill>
                <a:srgbClr val="004C9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17C2C0-DFA8-410D-98B2-A543A403BAF2}"/>
              </a:ext>
            </a:extLst>
          </p:cNvPr>
          <p:cNvSpPr/>
          <p:nvPr/>
        </p:nvSpPr>
        <p:spPr>
          <a:xfrm>
            <a:off x="821714" y="868460"/>
            <a:ext cx="75005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Dengan</a:t>
            </a:r>
            <a:r>
              <a:rPr lang="en-ID" dirty="0"/>
              <a:t> Looker Studio,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data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mentah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pertumbuhan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. </a:t>
            </a:r>
            <a:r>
              <a:rPr lang="en-ID" dirty="0" err="1"/>
              <a:t>Antarmuka</a:t>
            </a:r>
            <a:r>
              <a:rPr lang="en-ID" dirty="0"/>
              <a:t> </a:t>
            </a:r>
            <a:r>
              <a:rPr lang="en-ID" dirty="0" err="1"/>
              <a:t>intuitif</a:t>
            </a:r>
            <a:r>
              <a:rPr lang="en-ID" dirty="0"/>
              <a:t> Looker Studio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dan </a:t>
            </a:r>
            <a:r>
              <a:rPr lang="en-ID" dirty="0" err="1"/>
              <a:t>dasbor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 yang </a:t>
            </a:r>
            <a:r>
              <a:rPr lang="en-ID" dirty="0" err="1"/>
              <a:t>disesuaikan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, </a:t>
            </a: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real-time.</a:t>
            </a:r>
          </a:p>
          <a:p>
            <a:pPr algn="just"/>
            <a:endParaRPr lang="en-ID" dirty="0"/>
          </a:p>
          <a:p>
            <a:pPr algn="just"/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 gratis </a:t>
            </a:r>
            <a:r>
              <a:rPr lang="en-ID" dirty="0" err="1"/>
              <a:t>seperti</a:t>
            </a:r>
            <a:r>
              <a:rPr lang="en-ID" dirty="0"/>
              <a:t> Looker Studio,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memperoleh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</a:t>
            </a:r>
            <a:r>
              <a:rPr lang="en-ID" dirty="0" err="1"/>
              <a:t>pelanggan</a:t>
            </a:r>
            <a:r>
              <a:rPr lang="en-ID" dirty="0"/>
              <a:t>, dan </a:t>
            </a:r>
            <a:r>
              <a:rPr lang="en-ID" dirty="0" err="1"/>
              <a:t>tren</a:t>
            </a:r>
            <a:r>
              <a:rPr lang="en-ID" dirty="0"/>
              <a:t> pasar,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yang </a:t>
            </a:r>
            <a:r>
              <a:rPr lang="en-ID" dirty="0" err="1"/>
              <a:t>terdepan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persaingan</a:t>
            </a:r>
            <a:r>
              <a:rPr lang="en-ID" dirty="0"/>
              <a:t> dan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kesuksesan</a:t>
            </a:r>
            <a:r>
              <a:rPr lang="en-ID" dirty="0"/>
              <a:t>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683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8107F-61B5-4EEA-8047-A71E18A9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56211" y="-2266951"/>
            <a:ext cx="7031582" cy="9144001"/>
          </a:xfrm>
          <a:prstGeom prst="rect">
            <a:avLst/>
          </a:prstGeom>
        </p:spPr>
      </p:pic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F6E2AFEB-1391-492B-BF3A-9C237C3A93CF}"/>
              </a:ext>
            </a:extLst>
          </p:cNvPr>
          <p:cNvSpPr txBox="1"/>
          <p:nvPr/>
        </p:nvSpPr>
        <p:spPr>
          <a:xfrm>
            <a:off x="1273161" y="1881864"/>
            <a:ext cx="3524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608B4BBD-F15D-47FB-8654-BEB83E1951D6}"/>
              </a:ext>
            </a:extLst>
          </p:cNvPr>
          <p:cNvSpPr txBox="1"/>
          <p:nvPr/>
        </p:nvSpPr>
        <p:spPr>
          <a:xfrm>
            <a:off x="1273161" y="2463369"/>
            <a:ext cx="787083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  <a:buSzPts val="6800"/>
            </a:pPr>
            <a:r>
              <a:rPr lang="en-ID" sz="2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id-ID" sz="2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ata Visualization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D0EAED-7687-4C48-9BE1-6F17714A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" y="-25906"/>
            <a:ext cx="1209777" cy="806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CCCAF8-D5E6-4F88-8E4B-5A4B8428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8" y="-86798"/>
            <a:ext cx="1728743" cy="1152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56012A-6D1B-49C9-9E9F-3721867E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7" y="333405"/>
            <a:ext cx="1492150" cy="994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B3520-9B8A-480D-B581-2BF0AFC9EE6F}"/>
              </a:ext>
            </a:extLst>
          </p:cNvPr>
          <p:cNvSpPr/>
          <p:nvPr/>
        </p:nvSpPr>
        <p:spPr>
          <a:xfrm>
            <a:off x="4937760" y="1249680"/>
            <a:ext cx="3451860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57E57-9B07-46AC-8CB7-0146328AB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24" y="1935480"/>
            <a:ext cx="3238731" cy="8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a19f643bd_0_0"/>
          <p:cNvSpPr txBox="1"/>
          <p:nvPr/>
        </p:nvSpPr>
        <p:spPr>
          <a:xfrm>
            <a:off x="623400" y="94338"/>
            <a:ext cx="85206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 dirty="0">
                <a:solidFill>
                  <a:srgbClr val="004C9C"/>
                </a:solidFill>
                <a:latin typeface="Roboto"/>
                <a:ea typeface="Roboto"/>
                <a:cs typeface="Roboto"/>
                <a:sym typeface="Roboto"/>
              </a:rPr>
              <a:t>Follow me!</a:t>
            </a:r>
            <a:endParaRPr sz="5200" b="0" i="0" u="none" strike="noStrike" cap="none" dirty="0">
              <a:solidFill>
                <a:srgbClr val="004C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1ca19f643bd_0_0"/>
          <p:cNvSpPr txBox="1"/>
          <p:nvPr/>
        </p:nvSpPr>
        <p:spPr>
          <a:xfrm>
            <a:off x="689575" y="1479963"/>
            <a:ext cx="4962000" cy="1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Instagram :</a:t>
            </a:r>
            <a:r>
              <a:rPr lang="en-ID" sz="2000" dirty="0" err="1">
                <a:solidFill>
                  <a:srgbClr val="595959"/>
                </a:solidFill>
              </a:rPr>
              <a:t>harisariefkamis</a:t>
            </a:r>
            <a:endParaRPr sz="2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LinkedIn :</a:t>
            </a:r>
            <a:r>
              <a:rPr lang="en-ID" sz="2000" b="0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harisariefkamis</a:t>
            </a:r>
            <a:endParaRPr sz="2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ca19f643bd_0_0"/>
          <p:cNvSpPr txBox="1"/>
          <p:nvPr/>
        </p:nvSpPr>
        <p:spPr>
          <a:xfrm>
            <a:off x="745125" y="3595638"/>
            <a:ext cx="52677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Bootcamp Data Analysis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 @myskill.id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80A4A-BB4E-43D4-8B02-9031AB667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066" t="10327" r="8068" b="11181"/>
          <a:stretch/>
        </p:blipFill>
        <p:spPr>
          <a:xfrm>
            <a:off x="5396005" y="1136650"/>
            <a:ext cx="2489295" cy="30444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F6E2AFEB-1391-492B-BF3A-9C237C3A93CF}"/>
              </a:ext>
            </a:extLst>
          </p:cNvPr>
          <p:cNvSpPr txBox="1"/>
          <p:nvPr/>
        </p:nvSpPr>
        <p:spPr>
          <a:xfrm>
            <a:off x="1273161" y="1881864"/>
            <a:ext cx="3524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608B4BBD-F15D-47FB-8654-BEB83E1951D6}"/>
              </a:ext>
            </a:extLst>
          </p:cNvPr>
          <p:cNvSpPr txBox="1"/>
          <p:nvPr/>
        </p:nvSpPr>
        <p:spPr>
          <a:xfrm>
            <a:off x="1273161" y="2432889"/>
            <a:ext cx="787083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  <a:buSzPts val="6800"/>
            </a:pPr>
            <a:r>
              <a:rPr lang="en-ID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Structured Query Language 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D0EAED-7687-4C48-9BE1-6F17714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" y="-25906"/>
            <a:ext cx="1209777" cy="806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CCCAF8-D5E6-4F88-8E4B-5A4B8428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" y="-86798"/>
            <a:ext cx="1728743" cy="1152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56012A-6D1B-49C9-9E9F-3721867E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7" y="333405"/>
            <a:ext cx="1492150" cy="994766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9B0A12BA-C70A-4A93-8044-96393B736BE3}"/>
              </a:ext>
            </a:extLst>
          </p:cNvPr>
          <p:cNvSpPr txBox="1">
            <a:spLocks/>
          </p:cNvSpPr>
          <p:nvPr/>
        </p:nvSpPr>
        <p:spPr>
          <a:xfrm>
            <a:off x="1731269" y="408310"/>
            <a:ext cx="192342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ID" sz="4000" spc="-5" dirty="0">
                <a:solidFill>
                  <a:srgbClr val="004C9C"/>
                </a:solidFill>
              </a:rPr>
              <a:t>Outline</a:t>
            </a:r>
            <a:endParaRPr lang="en-ID" sz="4000" dirty="0">
              <a:solidFill>
                <a:srgbClr val="004C9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0DB77-11DF-47EC-91FC-24F66445EB54}"/>
              </a:ext>
            </a:extLst>
          </p:cNvPr>
          <p:cNvSpPr/>
          <p:nvPr/>
        </p:nvSpPr>
        <p:spPr>
          <a:xfrm>
            <a:off x="1836047" y="1328171"/>
            <a:ext cx="4572000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lvl="1" indent="-342900"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id-ID" sz="2000" b="1" spc="-15" dirty="0">
                <a:solidFill>
                  <a:srgbClr val="004C9C"/>
                </a:solidFill>
                <a:latin typeface="Calibri Light"/>
                <a:cs typeface="Calibri Light"/>
              </a:rPr>
              <a:t>L</a:t>
            </a:r>
            <a:r>
              <a:rPr lang="en-US" sz="2000" b="1" spc="-15" dirty="0" err="1">
                <a:solidFill>
                  <a:srgbClr val="004C9C"/>
                </a:solidFill>
                <a:latin typeface="Calibri Light"/>
                <a:cs typeface="Calibri Light"/>
              </a:rPr>
              <a:t>ooker</a:t>
            </a:r>
            <a:r>
              <a:rPr lang="en-US" sz="2000" b="1" spc="-15" dirty="0">
                <a:solidFill>
                  <a:srgbClr val="004C9C"/>
                </a:solidFill>
                <a:latin typeface="Calibri Light"/>
                <a:cs typeface="Calibri Light"/>
              </a:rPr>
              <a:t> </a:t>
            </a:r>
            <a:r>
              <a:rPr lang="id-ID" sz="2000" b="1" spc="-15" dirty="0">
                <a:solidFill>
                  <a:srgbClr val="004C9C"/>
                </a:solidFill>
                <a:latin typeface="Calibri Light"/>
                <a:cs typeface="Calibri Light"/>
              </a:rPr>
              <a:t>S</a:t>
            </a:r>
            <a:r>
              <a:rPr lang="en-US" sz="2000" b="1" spc="-15" dirty="0" err="1">
                <a:solidFill>
                  <a:srgbClr val="004C9C"/>
                </a:solidFill>
                <a:latin typeface="Calibri Light"/>
                <a:cs typeface="Calibri Light"/>
              </a:rPr>
              <a:t>tudio</a:t>
            </a:r>
            <a:r>
              <a:rPr lang="en-US" sz="2000" b="1" spc="-15" dirty="0">
                <a:solidFill>
                  <a:srgbClr val="004C9C"/>
                </a:solidFill>
                <a:latin typeface="Calibri Light"/>
                <a:cs typeface="Calibri Light"/>
              </a:rPr>
              <a:t> </a:t>
            </a:r>
            <a:r>
              <a:rPr lang="id-ID" sz="2000" b="1" spc="-15" dirty="0">
                <a:solidFill>
                  <a:srgbClr val="004C9C"/>
                </a:solidFill>
                <a:latin typeface="Calibri Light"/>
                <a:cs typeface="Calibri Light"/>
              </a:rPr>
              <a:t>D</a:t>
            </a:r>
            <a:r>
              <a:rPr lang="en-US" sz="2000" b="1" spc="-15" dirty="0" err="1">
                <a:solidFill>
                  <a:srgbClr val="004C9C"/>
                </a:solidFill>
                <a:latin typeface="Calibri Light"/>
                <a:cs typeface="Calibri Light"/>
              </a:rPr>
              <a:t>efinition</a:t>
            </a:r>
            <a:endParaRPr lang="id-ID" sz="2000" b="1" spc="-15" dirty="0">
              <a:solidFill>
                <a:srgbClr val="004C9C"/>
              </a:solidFill>
              <a:latin typeface="Calibri Light"/>
              <a:cs typeface="Calibri Light"/>
            </a:endParaRPr>
          </a:p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id-ID" sz="2000" spc="-15" dirty="0">
                <a:latin typeface="Calibri Light"/>
                <a:cs typeface="Calibri Light"/>
              </a:rPr>
              <a:t>	  - Looker Studio Key Features</a:t>
            </a:r>
            <a:endParaRPr lang="en-US" sz="2000" dirty="0">
              <a:latin typeface="Calibri Light"/>
              <a:cs typeface="Calibri Light"/>
            </a:endParaRPr>
          </a:p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id-ID" sz="2000" spc="-15" dirty="0">
                <a:latin typeface="Calibri Light"/>
                <a:cs typeface="Calibri Light"/>
              </a:rPr>
              <a:t> 	  - Benefits of Looker Studio</a:t>
            </a:r>
          </a:p>
          <a:p>
            <a:pPr marL="355600" indent="-342900">
              <a:spcBef>
                <a:spcPts val="67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000" b="1" dirty="0">
                <a:solidFill>
                  <a:srgbClr val="004C9C"/>
                </a:solidFill>
                <a:latin typeface="Calibri Light"/>
                <a:cs typeface="Calibri Light"/>
              </a:rPr>
              <a:t>How to build reports with Google Looker Studio</a:t>
            </a:r>
            <a:endParaRPr lang="id-ID" sz="2000" b="1" dirty="0">
              <a:solidFill>
                <a:srgbClr val="004C9C"/>
              </a:solidFill>
              <a:latin typeface="Calibri Light"/>
              <a:cs typeface="Calibri Light"/>
            </a:endParaRPr>
          </a:p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2000" spc="-15" dirty="0">
                <a:latin typeface="Calibri Light"/>
                <a:cs typeface="Calibri Light"/>
              </a:rPr>
              <a:t>	  - Data Visualization 1</a:t>
            </a:r>
          </a:p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2000" spc="-10" dirty="0">
                <a:latin typeface="Calibri Light"/>
                <a:cs typeface="Calibri Light"/>
              </a:rPr>
              <a:t>	  - </a:t>
            </a:r>
            <a:r>
              <a:rPr lang="id-ID" sz="2000" spc="-15" dirty="0">
                <a:latin typeface="Calibri Light"/>
                <a:cs typeface="Calibri Light"/>
              </a:rPr>
              <a:t>Data Visualization 2</a:t>
            </a:r>
          </a:p>
          <a:p>
            <a:pPr marL="12700">
              <a:spcBef>
                <a:spcPts val="665"/>
              </a:spcBef>
              <a:tabLst>
                <a:tab pos="241300" algn="l"/>
              </a:tabLst>
            </a:pPr>
            <a:r>
              <a:rPr lang="id-ID" sz="2000" spc="-15" dirty="0">
                <a:latin typeface="Calibri Light"/>
                <a:cs typeface="Calibri Light"/>
              </a:rPr>
              <a:t>	  - Data Visualization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96EED-2AEE-4FA8-9D89-E60AF5D2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F6E2AFEB-1391-492B-BF3A-9C237C3A93CF}"/>
              </a:ext>
            </a:extLst>
          </p:cNvPr>
          <p:cNvSpPr txBox="1"/>
          <p:nvPr/>
        </p:nvSpPr>
        <p:spPr>
          <a:xfrm>
            <a:off x="1273161" y="1881864"/>
            <a:ext cx="3524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D0EAED-7687-4C48-9BE1-6F17714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" y="-25906"/>
            <a:ext cx="1209777" cy="806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CCCAF8-D5E6-4F88-8E4B-5A4B8428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8" y="-86798"/>
            <a:ext cx="1728743" cy="11524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56012A-6D1B-49C9-9E9F-3721867E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7" y="333405"/>
            <a:ext cx="1492150" cy="994766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9B0A12BA-C70A-4A93-8044-96393B736BE3}"/>
              </a:ext>
            </a:extLst>
          </p:cNvPr>
          <p:cNvSpPr txBox="1">
            <a:spLocks/>
          </p:cNvSpPr>
          <p:nvPr/>
        </p:nvSpPr>
        <p:spPr>
          <a:xfrm>
            <a:off x="1928925" y="790622"/>
            <a:ext cx="5568688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ID" sz="3600" spc="-5" dirty="0">
                <a:solidFill>
                  <a:srgbClr val="004C9C"/>
                </a:solidFill>
              </a:rPr>
              <a:t>Looker Studio Definition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96EED-2AEE-4FA8-9D89-E60AF5D2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0F9BC-6E4B-42F0-851E-3C05C465D508}"/>
              </a:ext>
            </a:extLst>
          </p:cNvPr>
          <p:cNvSpPr/>
          <p:nvPr/>
        </p:nvSpPr>
        <p:spPr>
          <a:xfrm>
            <a:off x="1868432" y="158947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ID" b="1" dirty="0">
                <a:solidFill>
                  <a:schemeClr val="tx1"/>
                </a:solidFill>
                <a:latin typeface="Google Sans"/>
              </a:rPr>
              <a:t>Looker Studio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(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sebelumnya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dikenal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sebagai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Google Data Studio)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adalah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platform 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business intelligence (BI)</a:t>
            </a:r>
            <a:r>
              <a:rPr lang="id-ID" b="1" dirty="0">
                <a:solidFill>
                  <a:schemeClr val="tx1"/>
                </a:solidFill>
                <a:latin typeface="Google Sans"/>
              </a:rPr>
              <a:t>.</a:t>
            </a:r>
            <a:r>
              <a:rPr lang="en-ID" dirty="0"/>
              <a:t> Looker Studio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BI yang powerful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id-ID" dirty="0"/>
              <a:t>kita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data. </a:t>
            </a:r>
            <a:r>
              <a:rPr lang="en-ID" dirty="0" err="1"/>
              <a:t>Dengan</a:t>
            </a:r>
            <a:r>
              <a:rPr lang="en-ID" dirty="0"/>
              <a:t> Looker Studio, 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dan </a:t>
            </a:r>
            <a:r>
              <a:rPr lang="en-ID" dirty="0" err="1"/>
              <a:t>dasbor</a:t>
            </a:r>
            <a:r>
              <a:rPr lang="en-ID" dirty="0"/>
              <a:t> yang </a:t>
            </a:r>
            <a:r>
              <a:rPr lang="en-ID" dirty="0" err="1"/>
              <a:t>interaktif</a:t>
            </a:r>
            <a:r>
              <a:rPr lang="en-ID" dirty="0"/>
              <a:t> dan visual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menganalisis</a:t>
            </a:r>
            <a:r>
              <a:rPr lang="en-ID" dirty="0"/>
              <a:t> data Anda dan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Google Shape;64;p1">
            <a:extLst>
              <a:ext uri="{FF2B5EF4-FFF2-40B4-BE49-F238E27FC236}">
                <a16:creationId xmlns:a16="http://schemas.microsoft.com/office/drawing/2014/main" id="{5802C230-115D-40E3-9044-B9081D2CAE26}"/>
              </a:ext>
            </a:extLst>
          </p:cNvPr>
          <p:cNvSpPr txBox="1"/>
          <p:nvPr/>
        </p:nvSpPr>
        <p:spPr>
          <a:xfrm>
            <a:off x="1648147" y="298332"/>
            <a:ext cx="483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id-ID" sz="2800" dirty="0">
                <a:solidFill>
                  <a:srgbClr val="004C9C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lang="en-ID" sz="2800" dirty="0">
              <a:solidFill>
                <a:srgbClr val="004C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582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8107F-61B5-4EEA-8047-A71E18A9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82250" y="-66421"/>
            <a:ext cx="796516" cy="852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B12AC4-99DF-4D54-8722-29C5DA4D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560" y="4382379"/>
            <a:ext cx="721422" cy="829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DE3CC2-6533-4EF5-98AF-B9078D1B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  <p:sp>
        <p:nvSpPr>
          <p:cNvPr id="9" name="Google Shape;64;p1">
            <a:extLst>
              <a:ext uri="{FF2B5EF4-FFF2-40B4-BE49-F238E27FC236}">
                <a16:creationId xmlns:a16="http://schemas.microsoft.com/office/drawing/2014/main" id="{1D72F6DC-AD7F-49F6-8FA9-71F588E22B64}"/>
              </a:ext>
            </a:extLst>
          </p:cNvPr>
          <p:cNvSpPr txBox="1"/>
          <p:nvPr/>
        </p:nvSpPr>
        <p:spPr>
          <a:xfrm>
            <a:off x="1392649" y="728322"/>
            <a:ext cx="5166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2400"/>
            </a:pPr>
            <a:r>
              <a:rPr lang="en-US" sz="2800" b="1" dirty="0">
                <a:solidFill>
                  <a:srgbClr val="004C9C"/>
                </a:solidFill>
                <a:latin typeface="Roboto"/>
                <a:ea typeface="Roboto"/>
                <a:cs typeface="Roboto"/>
                <a:sym typeface="Roboto"/>
              </a:rPr>
              <a:t>Looker Studio Key Features</a:t>
            </a:r>
            <a:endParaRPr lang="en-ID" sz="2800" b="1" dirty="0">
              <a:solidFill>
                <a:srgbClr val="004C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068C8-A0D6-4803-9616-686E35EA075E}"/>
              </a:ext>
            </a:extLst>
          </p:cNvPr>
          <p:cNvSpPr/>
          <p:nvPr/>
        </p:nvSpPr>
        <p:spPr>
          <a:xfrm>
            <a:off x="1392649" y="1556087"/>
            <a:ext cx="5448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Koneksi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data yang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luas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Looker Studio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dapat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terhubung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ke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berbagai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sumber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data, 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termasuk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database, spreadsheet, dan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aplikasi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cloud.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Visualisasi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data yang kaya: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Looker Studio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menawarkan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berbagai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jenis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visualisasi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data, 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seperti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grafik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, 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tabel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, dan peta.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Laporan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dasbor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interaktif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dapat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membuat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laporan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dasbor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interaktif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untuk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memungkinkan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menjelajahi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mudah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Berbagi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dan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kolaborasi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dapat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mudah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berbagi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laporan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dasbor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tim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dan orang lain.</a:t>
            </a:r>
          </a:p>
        </p:txBody>
      </p:sp>
    </p:spTree>
    <p:extLst>
      <p:ext uri="{BB962C8B-B14F-4D97-AF65-F5344CB8AC3E}">
        <p14:creationId xmlns:p14="http://schemas.microsoft.com/office/powerpoint/2010/main" val="295089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78107F-61B5-4EEA-8047-A71E18A9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282250" y="-66421"/>
            <a:ext cx="796516" cy="852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B12AC4-99DF-4D54-8722-29C5DA4D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560" y="4382379"/>
            <a:ext cx="721422" cy="829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DE3CC2-6533-4EF5-98AF-B9078D1B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  <p:sp>
        <p:nvSpPr>
          <p:cNvPr id="9" name="Google Shape;64;p1">
            <a:extLst>
              <a:ext uri="{FF2B5EF4-FFF2-40B4-BE49-F238E27FC236}">
                <a16:creationId xmlns:a16="http://schemas.microsoft.com/office/drawing/2014/main" id="{1D72F6DC-AD7F-49F6-8FA9-71F588E22B64}"/>
              </a:ext>
            </a:extLst>
          </p:cNvPr>
          <p:cNvSpPr txBox="1"/>
          <p:nvPr/>
        </p:nvSpPr>
        <p:spPr>
          <a:xfrm>
            <a:off x="1100006" y="484834"/>
            <a:ext cx="5166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2400"/>
            </a:pPr>
            <a:r>
              <a:rPr lang="en-US" sz="2800" b="1" dirty="0">
                <a:solidFill>
                  <a:srgbClr val="004C9C"/>
                </a:solidFill>
                <a:latin typeface="Roboto"/>
                <a:ea typeface="Roboto"/>
                <a:cs typeface="Roboto"/>
                <a:sym typeface="Roboto"/>
              </a:rPr>
              <a:t>Benefits of Looker Studio</a:t>
            </a:r>
            <a:endParaRPr lang="en-ID" sz="2800" b="1" dirty="0">
              <a:solidFill>
                <a:srgbClr val="004C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8B6FA0-7EB6-4B77-9CD6-C8DAAAE76FD2}"/>
              </a:ext>
            </a:extLst>
          </p:cNvPr>
          <p:cNvSpPr/>
          <p:nvPr/>
        </p:nvSpPr>
        <p:spPr>
          <a:xfrm>
            <a:off x="1100006" y="1251288"/>
            <a:ext cx="53492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Meningkatkan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pengambilan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keputusan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Looker Studio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membantu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membuat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keputusan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bisnis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lebih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baik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berdasarkan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Meningkatkan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efisiensi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Looker Studio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membantu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menghemat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waktu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dan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sumber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daya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mengotomatiskan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analisis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 Anda.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D" b="1" dirty="0" err="1">
                <a:solidFill>
                  <a:schemeClr val="tx1"/>
                </a:solidFill>
                <a:latin typeface="Google Sans"/>
              </a:rPr>
              <a:t>Meningkatkan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Google Sans"/>
              </a:rPr>
              <a:t>kolaborasi</a:t>
            </a:r>
            <a:r>
              <a:rPr lang="en-ID" b="1" dirty="0">
                <a:solidFill>
                  <a:schemeClr val="tx1"/>
                </a:solidFill>
                <a:latin typeface="Google Sans"/>
              </a:rPr>
              <a:t>: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 Looker Studio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membantu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berkolaborasi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tim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Anda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untuk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mendapatkan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wawasan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lebih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baik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Google Sans"/>
              </a:rPr>
              <a:t>dari</a:t>
            </a:r>
            <a:r>
              <a:rPr lang="en-ID" dirty="0">
                <a:solidFill>
                  <a:schemeClr val="tx1"/>
                </a:solidFill>
                <a:latin typeface="Google Sans"/>
              </a:rPr>
              <a:t> data Anda.</a:t>
            </a:r>
          </a:p>
        </p:txBody>
      </p:sp>
    </p:spTree>
    <p:extLst>
      <p:ext uri="{BB962C8B-B14F-4D97-AF65-F5344CB8AC3E}">
        <p14:creationId xmlns:p14="http://schemas.microsoft.com/office/powerpoint/2010/main" val="146749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F6E2AFEB-1391-492B-BF3A-9C237C3A93CF}"/>
              </a:ext>
            </a:extLst>
          </p:cNvPr>
          <p:cNvSpPr txBox="1"/>
          <p:nvPr/>
        </p:nvSpPr>
        <p:spPr>
          <a:xfrm>
            <a:off x="1273161" y="1881864"/>
            <a:ext cx="3524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608B4BBD-F15D-47FB-8654-BEB83E1951D6}"/>
              </a:ext>
            </a:extLst>
          </p:cNvPr>
          <p:cNvSpPr txBox="1"/>
          <p:nvPr/>
        </p:nvSpPr>
        <p:spPr>
          <a:xfrm>
            <a:off x="1273161" y="2432889"/>
            <a:ext cx="787083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  <a:buSzPts val="6800"/>
            </a:pPr>
            <a:r>
              <a:rPr lang="en-ID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Structured Query Language 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D0EAED-7687-4C48-9BE1-6F17714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66"/>
            <a:ext cx="1209777" cy="8065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17167-AB82-424F-87FF-EBE0663483FD}"/>
              </a:ext>
            </a:extLst>
          </p:cNvPr>
          <p:cNvSpPr/>
          <p:nvPr/>
        </p:nvSpPr>
        <p:spPr>
          <a:xfrm>
            <a:off x="944880" y="338760"/>
            <a:ext cx="4996881" cy="1290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How to build reports 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with Google Looker Studio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5A8BCF-0770-4DCF-9D2A-54DBA955BAF2}"/>
              </a:ext>
            </a:extLst>
          </p:cNvPr>
          <p:cNvSpPr/>
          <p:nvPr/>
        </p:nvSpPr>
        <p:spPr>
          <a:xfrm>
            <a:off x="1015262" y="1708951"/>
            <a:ext cx="69704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solidFill>
                  <a:schemeClr val="tx1"/>
                </a:solidFill>
              </a:rPr>
              <a:t>Langkah</a:t>
            </a:r>
            <a:r>
              <a:rPr lang="en-ID" b="1" dirty="0">
                <a:solidFill>
                  <a:schemeClr val="tx1"/>
                </a:solidFill>
              </a:rPr>
              <a:t> 1</a:t>
            </a:r>
            <a:r>
              <a:rPr lang="id-ID" b="1" dirty="0">
                <a:solidFill>
                  <a:schemeClr val="tx1"/>
                </a:solidFill>
              </a:rPr>
              <a:t>:</a:t>
            </a:r>
          </a:p>
          <a:p>
            <a:pPr algn="just"/>
            <a:endParaRPr lang="id-ID" b="1" dirty="0">
              <a:solidFill>
                <a:schemeClr val="tx1"/>
              </a:solidFill>
            </a:endParaRPr>
          </a:p>
          <a:p>
            <a:pPr algn="just"/>
            <a:r>
              <a:rPr lang="en-ID" dirty="0" err="1">
                <a:solidFill>
                  <a:schemeClr val="tx1"/>
                </a:solidFill>
              </a:rPr>
              <a:t>Siapkan</a:t>
            </a:r>
            <a:r>
              <a:rPr lang="en-ID" dirty="0">
                <a:solidFill>
                  <a:schemeClr val="tx1"/>
                </a:solidFill>
              </a:rPr>
              <a:t> spreadsheet Google Anda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ID" dirty="0">
                <a:solidFill>
                  <a:schemeClr val="tx1"/>
                </a:solidFill>
              </a:rPr>
              <a:t>Looker Studio </a:t>
            </a:r>
            <a:r>
              <a:rPr lang="en-ID" dirty="0" err="1">
                <a:solidFill>
                  <a:schemeClr val="tx1"/>
                </a:solidFill>
              </a:rPr>
              <a:t>memiliki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koneksi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asli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Google Spreadsheet, </a:t>
            </a:r>
            <a:r>
              <a:rPr lang="en-ID" dirty="0" err="1">
                <a:solidFill>
                  <a:schemeClr val="tx1"/>
                </a:solidFill>
              </a:rPr>
              <a:t>jadi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cara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termudah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memasukkan</a:t>
            </a:r>
            <a:r>
              <a:rPr lang="en-ID" dirty="0">
                <a:solidFill>
                  <a:schemeClr val="tx1"/>
                </a:solidFill>
              </a:rPr>
              <a:t> data Anda </a:t>
            </a:r>
            <a:r>
              <a:rPr lang="en-ID" dirty="0" err="1">
                <a:solidFill>
                  <a:schemeClr val="tx1"/>
                </a:solidFill>
              </a:rPr>
              <a:t>ke</a:t>
            </a:r>
            <a:r>
              <a:rPr lang="en-ID" dirty="0">
                <a:solidFill>
                  <a:schemeClr val="tx1"/>
                </a:solidFill>
              </a:rPr>
              <a:t> Looker </a:t>
            </a:r>
            <a:r>
              <a:rPr lang="en-ID" dirty="0" err="1">
                <a:solidFill>
                  <a:schemeClr val="tx1"/>
                </a:solidFill>
              </a:rPr>
              <a:t>adalah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memasukkannya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spreadsheet dan </a:t>
            </a:r>
            <a:r>
              <a:rPr lang="en-ID" dirty="0" err="1">
                <a:solidFill>
                  <a:schemeClr val="tx1"/>
                </a:solidFill>
              </a:rPr>
              <a:t>menautkan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keduanya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ID" dirty="0">
              <a:solidFill>
                <a:schemeClr val="tx1"/>
              </a:solidFill>
            </a:endParaRPr>
          </a:p>
          <a:p>
            <a:pPr algn="just"/>
            <a:r>
              <a:rPr lang="en-ID" dirty="0" err="1">
                <a:solidFill>
                  <a:schemeClr val="tx1"/>
                </a:solidFill>
              </a:rPr>
              <a:t>Misalnya</a:t>
            </a:r>
            <a:r>
              <a:rPr lang="en-ID" dirty="0">
                <a:solidFill>
                  <a:schemeClr val="tx1"/>
                </a:solidFill>
              </a:rPr>
              <a:t>, kami </a:t>
            </a:r>
            <a:r>
              <a:rPr lang="en-ID" dirty="0" err="1">
                <a:solidFill>
                  <a:schemeClr val="tx1"/>
                </a:solidFill>
              </a:rPr>
              <a:t>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menyiapkan</a:t>
            </a:r>
            <a:r>
              <a:rPr lang="en-ID" dirty="0">
                <a:solidFill>
                  <a:schemeClr val="tx1"/>
                </a:solidFill>
              </a:rPr>
              <a:t> spreadsheet </a:t>
            </a:r>
            <a:r>
              <a:rPr lang="en-ID" dirty="0" err="1">
                <a:solidFill>
                  <a:schemeClr val="tx1"/>
                </a:solidFill>
              </a:rPr>
              <a:t>menggunakan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kumpulan</a:t>
            </a:r>
            <a:r>
              <a:rPr lang="en-ID" dirty="0">
                <a:solidFill>
                  <a:schemeClr val="tx1"/>
                </a:solidFill>
              </a:rPr>
              <a:t> data </a:t>
            </a:r>
            <a:r>
              <a:rPr lang="en-ID" dirty="0" err="1">
                <a:solidFill>
                  <a:schemeClr val="tx1"/>
                </a:solidFill>
              </a:rPr>
              <a:t>dari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tugas</a:t>
            </a:r>
            <a:r>
              <a:rPr lang="en-ID" dirty="0">
                <a:solidFill>
                  <a:schemeClr val="tx1"/>
                </a:solidFill>
              </a:rPr>
              <a:t> bootcamp </a:t>
            </a:r>
            <a:r>
              <a:rPr lang="en-ID" dirty="0" err="1">
                <a:solidFill>
                  <a:schemeClr val="tx1"/>
                </a:solidFill>
              </a:rPr>
              <a:t>analis</a:t>
            </a:r>
            <a:r>
              <a:rPr lang="en-ID" dirty="0">
                <a:solidFill>
                  <a:schemeClr val="tx1"/>
                </a:solidFill>
              </a:rPr>
              <a:t> data </a:t>
            </a:r>
            <a:r>
              <a:rPr lang="en-ID" dirty="0" err="1">
                <a:solidFill>
                  <a:schemeClr val="tx1"/>
                </a:solidFill>
              </a:rPr>
              <a:t>saya</a:t>
            </a:r>
            <a:r>
              <a:rPr lang="en-ID" dirty="0">
                <a:solidFill>
                  <a:schemeClr val="tx1"/>
                </a:solidFill>
              </a:rPr>
              <a:t>. Data yang </a:t>
            </a: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adalah</a:t>
            </a:r>
            <a:r>
              <a:rPr lang="en-ID" dirty="0">
                <a:solidFill>
                  <a:schemeClr val="tx1"/>
                </a:solidFill>
              </a:rPr>
              <a:t> data </a:t>
            </a:r>
            <a:r>
              <a:rPr lang="en-ID" dirty="0" err="1">
                <a:solidFill>
                  <a:schemeClr val="tx1"/>
                </a:solidFill>
              </a:rPr>
              <a:t>dari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Tokopedia</a:t>
            </a:r>
            <a:r>
              <a:rPr lang="en-ID" dirty="0">
                <a:solidFill>
                  <a:schemeClr val="tx1"/>
                </a:solidFill>
              </a:rPr>
              <a:t> (</a:t>
            </a:r>
            <a:r>
              <a:rPr lang="en-ID" dirty="0" err="1">
                <a:solidFill>
                  <a:schemeClr val="tx1"/>
                </a:solidFill>
              </a:rPr>
              <a:t>bukan</a:t>
            </a:r>
            <a:r>
              <a:rPr lang="en-ID" dirty="0">
                <a:solidFill>
                  <a:schemeClr val="tx1"/>
                </a:solidFill>
              </a:rPr>
              <a:t> data </a:t>
            </a:r>
            <a:r>
              <a:rPr lang="en-ID" dirty="0" err="1">
                <a:solidFill>
                  <a:schemeClr val="tx1"/>
                </a:solidFill>
              </a:rPr>
              <a:t>sebenarnya</a:t>
            </a:r>
            <a:r>
              <a:rPr lang="en-ID" dirty="0">
                <a:solidFill>
                  <a:schemeClr val="tx1"/>
                </a:solidFill>
              </a:rPr>
              <a:t>)</a:t>
            </a:r>
          </a:p>
          <a:p>
            <a:pPr algn="just"/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3F9622-AC4B-4084-A7C6-C17AD2F6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9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1">
            <a:extLst>
              <a:ext uri="{FF2B5EF4-FFF2-40B4-BE49-F238E27FC236}">
                <a16:creationId xmlns:a16="http://schemas.microsoft.com/office/drawing/2014/main" id="{F6E2AFEB-1391-492B-BF3A-9C237C3A93CF}"/>
              </a:ext>
            </a:extLst>
          </p:cNvPr>
          <p:cNvSpPr txBox="1"/>
          <p:nvPr/>
        </p:nvSpPr>
        <p:spPr>
          <a:xfrm>
            <a:off x="1273161" y="1881864"/>
            <a:ext cx="35242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ID" sz="4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</a:p>
        </p:txBody>
      </p:sp>
      <p:sp>
        <p:nvSpPr>
          <p:cNvPr id="8" name="Google Shape;66;p1">
            <a:extLst>
              <a:ext uri="{FF2B5EF4-FFF2-40B4-BE49-F238E27FC236}">
                <a16:creationId xmlns:a16="http://schemas.microsoft.com/office/drawing/2014/main" id="{608B4BBD-F15D-47FB-8654-BEB83E1951D6}"/>
              </a:ext>
            </a:extLst>
          </p:cNvPr>
          <p:cNvSpPr txBox="1"/>
          <p:nvPr/>
        </p:nvSpPr>
        <p:spPr>
          <a:xfrm>
            <a:off x="1273161" y="2432889"/>
            <a:ext cx="7870839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  <a:buSzPts val="6800"/>
            </a:pPr>
            <a:r>
              <a:rPr lang="en-ID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Structured Query Language </a:t>
            </a:r>
            <a:endParaRPr sz="24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D0EAED-7687-4C48-9BE1-6F17714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1"/>
            <a:ext cx="1209777" cy="8065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17167-AB82-424F-87FF-EBE0663483FD}"/>
              </a:ext>
            </a:extLst>
          </p:cNvPr>
          <p:cNvSpPr/>
          <p:nvPr/>
        </p:nvSpPr>
        <p:spPr>
          <a:xfrm>
            <a:off x="883923" y="108476"/>
            <a:ext cx="4996881" cy="1290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How to build reports 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  <a:p>
            <a:pPr marL="12700">
              <a:spcBef>
                <a:spcPts val="670"/>
              </a:spcBef>
              <a:tabLst>
                <a:tab pos="241300" algn="l"/>
              </a:tabLst>
            </a:pPr>
            <a:r>
              <a:rPr lang="en-US" sz="3600" b="1" dirty="0">
                <a:solidFill>
                  <a:srgbClr val="004C9C"/>
                </a:solidFill>
                <a:latin typeface="Calibri Light"/>
                <a:cs typeface="Calibri Light"/>
              </a:rPr>
              <a:t>with Google Looker Studio</a:t>
            </a:r>
            <a:endParaRPr lang="id-ID" sz="3600" b="1" dirty="0">
              <a:solidFill>
                <a:srgbClr val="004C9C"/>
              </a:solidFill>
              <a:latin typeface="Calibri Light"/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3F9622-AC4B-4084-A7C6-C17AD2F6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57" y="-483432"/>
            <a:ext cx="2743206" cy="1828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E867D-BF71-494E-978C-D10CF3B4B249}"/>
              </a:ext>
            </a:extLst>
          </p:cNvPr>
          <p:cNvSpPr/>
          <p:nvPr/>
        </p:nvSpPr>
        <p:spPr>
          <a:xfrm>
            <a:off x="883923" y="1384530"/>
            <a:ext cx="767333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900" dirty="0">
                <a:latin typeface="Arial" panose="020B0604020202020204" pitchFamily="34" charset="0"/>
              </a:rPr>
              <a:t>Data yang </a:t>
            </a:r>
            <a:r>
              <a:rPr lang="en-ID" sz="900" dirty="0" err="1">
                <a:latin typeface="Arial" panose="020B0604020202020204" pitchFamily="34" charset="0"/>
              </a:rPr>
              <a:t>digunakan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adalah</a:t>
            </a:r>
            <a:r>
              <a:rPr lang="en-ID" sz="900" dirty="0">
                <a:latin typeface="Arial" panose="020B0604020202020204" pitchFamily="34" charset="0"/>
              </a:rPr>
              <a:t> data yang </a:t>
            </a:r>
            <a:r>
              <a:rPr lang="en-ID" sz="900" dirty="0" err="1">
                <a:latin typeface="Arial" panose="020B0604020202020204" pitchFamily="34" charset="0"/>
              </a:rPr>
              <a:t>berasal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dari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Tokopedia</a:t>
            </a:r>
            <a:r>
              <a:rPr lang="en-ID" sz="900" dirty="0">
                <a:latin typeface="Arial" panose="020B0604020202020204" pitchFamily="34" charset="0"/>
              </a:rPr>
              <a:t> (</a:t>
            </a:r>
            <a:r>
              <a:rPr lang="en-ID" sz="900" b="1" i="1" dirty="0" err="1">
                <a:solidFill>
                  <a:srgbClr val="004C9C"/>
                </a:solidFill>
                <a:latin typeface="Arial" panose="020B0604020202020204" pitchFamily="34" charset="0"/>
              </a:rPr>
              <a:t>bukan</a:t>
            </a:r>
            <a:r>
              <a:rPr lang="en-ID" sz="900" b="1" i="1" dirty="0">
                <a:solidFill>
                  <a:srgbClr val="004C9C"/>
                </a:solidFill>
                <a:latin typeface="Arial" panose="020B0604020202020204" pitchFamily="34" charset="0"/>
              </a:rPr>
              <a:t> data </a:t>
            </a:r>
            <a:r>
              <a:rPr lang="en-ID" sz="900" b="1" i="1" dirty="0" err="1">
                <a:solidFill>
                  <a:srgbClr val="004C9C"/>
                </a:solidFill>
                <a:latin typeface="Arial" panose="020B0604020202020204" pitchFamily="34" charset="0"/>
              </a:rPr>
              <a:t>sesungguhnya</a:t>
            </a:r>
            <a:r>
              <a:rPr lang="en-ID" sz="900" dirty="0">
                <a:latin typeface="Arial" panose="020B0604020202020204" pitchFamily="34" charset="0"/>
              </a:rPr>
              <a:t>). </a:t>
            </a:r>
            <a:endParaRPr lang="id-ID" sz="900" dirty="0">
              <a:latin typeface="Arial" panose="020B0604020202020204" pitchFamily="34" charset="0"/>
            </a:endParaRPr>
          </a:p>
          <a:p>
            <a:pPr algn="just"/>
            <a:r>
              <a:rPr lang="en-ID" sz="900" dirty="0" err="1">
                <a:latin typeface="Arial" panose="020B0604020202020204" pitchFamily="34" charset="0"/>
              </a:rPr>
              <a:t>Mengenai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penjelasan</a:t>
            </a:r>
            <a:r>
              <a:rPr lang="en-ID" sz="900" dirty="0">
                <a:latin typeface="Arial" panose="020B0604020202020204" pitchFamily="34" charset="0"/>
              </a:rPr>
              <a:t> dataset </a:t>
            </a:r>
            <a:r>
              <a:rPr lang="en-ID" sz="900" dirty="0" err="1">
                <a:latin typeface="Arial" panose="020B0604020202020204" pitchFamily="34" charset="0"/>
              </a:rPr>
              <a:t>adalah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sebagai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berikut</a:t>
            </a:r>
            <a:r>
              <a:rPr lang="en-ID" sz="900" dirty="0">
                <a:latin typeface="Arial" panose="020B0604020202020204" pitchFamily="34" charset="0"/>
              </a:rPr>
              <a:t>:</a:t>
            </a:r>
            <a:endParaRPr lang="en-ID" sz="900" dirty="0"/>
          </a:p>
          <a:p>
            <a:br>
              <a:rPr lang="en-ID" sz="900" dirty="0"/>
            </a:br>
            <a:r>
              <a:rPr lang="en-ID" sz="900" b="1" dirty="0" err="1">
                <a:latin typeface="Arial" panose="020B0604020202020204" pitchFamily="34" charset="0"/>
              </a:rPr>
              <a:t>order_detail</a:t>
            </a:r>
            <a:r>
              <a:rPr lang="en-ID" sz="900" dirty="0">
                <a:latin typeface="Arial" panose="020B0604020202020204" pitchFamily="34" charset="0"/>
              </a:rPr>
              <a:t>:</a:t>
            </a:r>
            <a:endParaRPr lang="en-ID" sz="900" dirty="0"/>
          </a:p>
          <a:p>
            <a:pPr fontAlgn="base">
              <a:buFont typeface="+mj-lt"/>
              <a:buAutoNum type="arabicPeriod"/>
            </a:pPr>
            <a:r>
              <a:rPr lang="en-ID" sz="900" dirty="0">
                <a:latin typeface="Arimo"/>
              </a:rPr>
              <a:t>id → </a:t>
            </a:r>
            <a:r>
              <a:rPr lang="en-ID" sz="900" dirty="0" err="1">
                <a:latin typeface="Arimo"/>
              </a:rPr>
              <a:t>angka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unik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order / </a:t>
            </a:r>
            <a:r>
              <a:rPr lang="en-ID" sz="900" i="1" dirty="0" err="1">
                <a:latin typeface="Arial" panose="020B0604020202020204" pitchFamily="34" charset="0"/>
              </a:rPr>
              <a:t>id_order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customer_id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angka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unik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pelanggan</a:t>
            </a:r>
            <a:r>
              <a:rPr lang="en-ID" sz="900" dirty="0">
                <a:latin typeface="Arimo"/>
              </a:rPr>
              <a:t> 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order_date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tanggal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saat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dilakukan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transaksi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sku_id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angka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unik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produk</a:t>
            </a:r>
            <a:r>
              <a:rPr lang="en-ID" sz="900" dirty="0">
                <a:latin typeface="Arimo"/>
              </a:rPr>
              <a:t> (</a:t>
            </a:r>
            <a:r>
              <a:rPr lang="en-ID" sz="900" dirty="0" err="1">
                <a:latin typeface="Arimo"/>
              </a:rPr>
              <a:t>sku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adalah</a:t>
            </a:r>
            <a:r>
              <a:rPr lang="en-ID" sz="900" dirty="0">
                <a:latin typeface="Arimo"/>
              </a:rPr>
              <a:t> </a:t>
            </a:r>
            <a:r>
              <a:rPr lang="en-ID" sz="900" i="1" dirty="0">
                <a:latin typeface="Arial" panose="020B0604020202020204" pitchFamily="34" charset="0"/>
              </a:rPr>
              <a:t>stock keeping unit</a:t>
            </a:r>
            <a:r>
              <a:rPr lang="en-ID" sz="900" dirty="0">
                <a:latin typeface="Arial" panose="020B0604020202020204" pitchFamily="34" charset="0"/>
              </a:rPr>
              <a:t>)</a:t>
            </a:r>
          </a:p>
          <a:p>
            <a:pPr fontAlgn="base">
              <a:buFont typeface="+mj-lt"/>
              <a:buAutoNum type="arabicPeriod"/>
            </a:pPr>
            <a:r>
              <a:rPr lang="en-ID" sz="900" dirty="0">
                <a:latin typeface="Arimo"/>
              </a:rPr>
              <a:t>price → </a:t>
            </a:r>
            <a:r>
              <a:rPr lang="en-ID" sz="900" dirty="0" err="1">
                <a:latin typeface="Arimo"/>
              </a:rPr>
              <a:t>harga</a:t>
            </a:r>
            <a:r>
              <a:rPr lang="en-ID" sz="900" dirty="0">
                <a:latin typeface="Arimo"/>
              </a:rPr>
              <a:t> yang </a:t>
            </a:r>
            <a:r>
              <a:rPr lang="en-ID" sz="900" dirty="0" err="1">
                <a:latin typeface="Arimo"/>
              </a:rPr>
              <a:t>tertera</a:t>
            </a:r>
            <a:r>
              <a:rPr lang="en-ID" sz="900" dirty="0">
                <a:latin typeface="Arimo"/>
              </a:rPr>
              <a:t> pada tagging </a:t>
            </a:r>
            <a:r>
              <a:rPr lang="en-ID" sz="900" dirty="0" err="1">
                <a:latin typeface="Arimo"/>
              </a:rPr>
              <a:t>harga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qty_ordered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jumlah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barang</a:t>
            </a:r>
            <a:r>
              <a:rPr lang="en-ID" sz="900" dirty="0">
                <a:latin typeface="Arimo"/>
              </a:rPr>
              <a:t> yang </a:t>
            </a:r>
            <a:r>
              <a:rPr lang="en-ID" sz="900" dirty="0" err="1">
                <a:latin typeface="Arimo"/>
              </a:rPr>
              <a:t>dibeli</a:t>
            </a:r>
            <a:r>
              <a:rPr lang="en-ID" sz="900" dirty="0">
                <a:latin typeface="Arimo"/>
              </a:rPr>
              <a:t> oleh </a:t>
            </a:r>
            <a:r>
              <a:rPr lang="en-ID" sz="900" dirty="0" err="1">
                <a:latin typeface="Arimo"/>
              </a:rPr>
              <a:t>pelanggan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before_discount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nilai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harga</a:t>
            </a:r>
            <a:r>
              <a:rPr lang="en-ID" sz="900" dirty="0">
                <a:latin typeface="Arimo"/>
              </a:rPr>
              <a:t> total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produk</a:t>
            </a:r>
            <a:r>
              <a:rPr lang="en-ID" sz="900" dirty="0">
                <a:latin typeface="Arimo"/>
              </a:rPr>
              <a:t> (</a:t>
            </a:r>
            <a:r>
              <a:rPr lang="en-ID" sz="900" i="1" dirty="0">
                <a:latin typeface="Arial" panose="020B0604020202020204" pitchFamily="34" charset="0"/>
              </a:rPr>
              <a:t>price * </a:t>
            </a:r>
            <a:r>
              <a:rPr lang="en-ID" sz="900" i="1" dirty="0" err="1">
                <a:latin typeface="Arial" panose="020B0604020202020204" pitchFamily="34" charset="0"/>
              </a:rPr>
              <a:t>qty_ordered</a:t>
            </a:r>
            <a:r>
              <a:rPr lang="en-ID" sz="900" dirty="0">
                <a:latin typeface="Arial" panose="020B0604020202020204" pitchFamily="34" charset="0"/>
              </a:rPr>
              <a:t>) </a:t>
            </a: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discount_amount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nilai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diskon</a:t>
            </a:r>
            <a:r>
              <a:rPr lang="en-ID" sz="900" dirty="0">
                <a:latin typeface="Arimo"/>
              </a:rPr>
              <a:t> product total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after_discount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nilai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harga</a:t>
            </a:r>
            <a:r>
              <a:rPr lang="en-ID" sz="900" dirty="0">
                <a:latin typeface="Arimo"/>
              </a:rPr>
              <a:t> total </a:t>
            </a:r>
            <a:r>
              <a:rPr lang="en-ID" sz="900" dirty="0" err="1">
                <a:latin typeface="Arimo"/>
              </a:rPr>
              <a:t>produk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ketika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sudah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dikurangi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dengan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diskon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is_gross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menunjukkan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pelanggan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belum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membayar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pesanan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is_valid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menunjukkan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pelanggan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sudah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melakukan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pembayaran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is_net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menunjukkan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transaksi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sudah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selesai</a:t>
            </a:r>
            <a:r>
              <a:rPr lang="en-ID" sz="900" dirty="0">
                <a:latin typeface="Arimo"/>
              </a:rPr>
              <a:t> 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payment_id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angka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unik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metode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pembayaran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sku_name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nama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dari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produk</a:t>
            </a:r>
            <a:endParaRPr lang="en-ID" sz="900" dirty="0">
              <a:latin typeface="Arimo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base_price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harga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barang</a:t>
            </a:r>
            <a:r>
              <a:rPr lang="en-ID" sz="900" dirty="0">
                <a:latin typeface="Arimo"/>
              </a:rPr>
              <a:t> yang </a:t>
            </a:r>
            <a:r>
              <a:rPr lang="en-ID" sz="900" dirty="0" err="1">
                <a:latin typeface="Arimo"/>
              </a:rPr>
              <a:t>tertera</a:t>
            </a:r>
            <a:r>
              <a:rPr lang="en-ID" sz="900" dirty="0">
                <a:latin typeface="Arimo"/>
              </a:rPr>
              <a:t> pada tagging </a:t>
            </a:r>
            <a:r>
              <a:rPr lang="en-ID" sz="900" dirty="0" err="1">
                <a:latin typeface="Arimo"/>
              </a:rPr>
              <a:t>harga</a:t>
            </a:r>
            <a:r>
              <a:rPr lang="en-ID" sz="900" dirty="0">
                <a:latin typeface="Arimo"/>
              </a:rPr>
              <a:t> / </a:t>
            </a:r>
            <a:r>
              <a:rPr lang="en-ID" sz="900" i="1" dirty="0">
                <a:latin typeface="Arial" panose="020B0604020202020204" pitchFamily="34" charset="0"/>
              </a:rPr>
              <a:t>price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>
                <a:latin typeface="Arimo"/>
              </a:rPr>
              <a:t>cogs → </a:t>
            </a:r>
            <a:r>
              <a:rPr lang="en-ID" sz="900" i="1" dirty="0">
                <a:latin typeface="Arial" panose="020B0604020202020204" pitchFamily="34" charset="0"/>
              </a:rPr>
              <a:t>cost of goods sold </a:t>
            </a:r>
            <a:r>
              <a:rPr lang="en-ID" sz="900" dirty="0">
                <a:latin typeface="Arial" panose="020B0604020202020204" pitchFamily="34" charset="0"/>
              </a:rPr>
              <a:t>/ total </a:t>
            </a:r>
            <a:r>
              <a:rPr lang="en-ID" sz="900" dirty="0" err="1">
                <a:latin typeface="Arial" panose="020B0604020202020204" pitchFamily="34" charset="0"/>
              </a:rPr>
              <a:t>biaya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untuk</a:t>
            </a:r>
            <a:r>
              <a:rPr lang="en-ID" sz="900" dirty="0">
                <a:latin typeface="Arial" panose="020B0604020202020204" pitchFamily="34" charset="0"/>
              </a:rPr>
              <a:t> </a:t>
            </a:r>
            <a:r>
              <a:rPr lang="en-ID" sz="900" dirty="0" err="1">
                <a:latin typeface="Arial" panose="020B0604020202020204" pitchFamily="34" charset="0"/>
              </a:rPr>
              <a:t>menjual</a:t>
            </a:r>
            <a:r>
              <a:rPr lang="en-ID" sz="900" dirty="0">
                <a:latin typeface="Arial" panose="020B0604020202020204" pitchFamily="34" charset="0"/>
              </a:rPr>
              <a:t> 1 </a:t>
            </a:r>
            <a:r>
              <a:rPr lang="en-ID" sz="900" dirty="0" err="1">
                <a:latin typeface="Arial" panose="020B0604020202020204" pitchFamily="34" charset="0"/>
              </a:rPr>
              <a:t>produk</a:t>
            </a:r>
            <a:endParaRPr lang="en-ID" sz="900" dirty="0"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>
                <a:latin typeface="Arimo"/>
              </a:rPr>
              <a:t>category → </a:t>
            </a:r>
            <a:r>
              <a:rPr lang="en-ID" sz="900" dirty="0" err="1">
                <a:latin typeface="Arimo"/>
              </a:rPr>
              <a:t>kategori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produk</a:t>
            </a:r>
            <a:endParaRPr lang="en-ID" sz="900" dirty="0">
              <a:latin typeface="Arimo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registered_date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tanggal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pelanggan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mulai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mendaftarkan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diri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sebagai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anggota</a:t>
            </a:r>
            <a:endParaRPr lang="en-ID" sz="900" dirty="0">
              <a:latin typeface="Arimo"/>
            </a:endParaRPr>
          </a:p>
          <a:p>
            <a:pPr fontAlgn="base">
              <a:buFont typeface="+mj-lt"/>
              <a:buAutoNum type="arabicPeriod"/>
            </a:pPr>
            <a:r>
              <a:rPr lang="en-ID" sz="900" dirty="0" err="1">
                <a:latin typeface="Arimo"/>
              </a:rPr>
              <a:t>payment_method</a:t>
            </a:r>
            <a:r>
              <a:rPr lang="en-ID" sz="900" dirty="0">
                <a:latin typeface="Arimo"/>
              </a:rPr>
              <a:t> → </a:t>
            </a:r>
            <a:r>
              <a:rPr lang="en-ID" sz="900" dirty="0" err="1">
                <a:latin typeface="Arimo"/>
              </a:rPr>
              <a:t>metode</a:t>
            </a:r>
            <a:r>
              <a:rPr lang="en-ID" sz="900" dirty="0">
                <a:latin typeface="Arimo"/>
              </a:rPr>
              <a:t> </a:t>
            </a:r>
            <a:r>
              <a:rPr lang="en-ID" sz="900" dirty="0" err="1">
                <a:latin typeface="Arimo"/>
              </a:rPr>
              <a:t>pembayaran</a:t>
            </a:r>
            <a:r>
              <a:rPr lang="en-ID" sz="900" dirty="0">
                <a:latin typeface="Arimo"/>
              </a:rPr>
              <a:t> yang </a:t>
            </a:r>
            <a:r>
              <a:rPr lang="en-ID" sz="900" dirty="0" err="1">
                <a:latin typeface="Arimo"/>
              </a:rPr>
              <a:t>digunakan</a:t>
            </a:r>
            <a:endParaRPr lang="en-ID" sz="900" dirty="0">
              <a:latin typeface="Arimo"/>
            </a:endParaRPr>
          </a:p>
          <a:p>
            <a:br>
              <a:rPr lang="en-ID" sz="900" dirty="0"/>
            </a:b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379194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F7C05BA2-7488-4A67-9E9F-C84E9422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250" y="-68580"/>
            <a:ext cx="9292590" cy="221694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B7F86AF-9AA3-4576-A40C-58084ACC1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250" y="-46953"/>
            <a:ext cx="9069630" cy="2195315"/>
          </a:xfrm>
          <a:prstGeom prst="rect">
            <a:avLst/>
          </a:prstGeom>
        </p:spPr>
      </p:pic>
      <p:sp>
        <p:nvSpPr>
          <p:cNvPr id="23" name="Google Shape;64;p1">
            <a:extLst>
              <a:ext uri="{FF2B5EF4-FFF2-40B4-BE49-F238E27FC236}">
                <a16:creationId xmlns:a16="http://schemas.microsoft.com/office/drawing/2014/main" id="{CB494E19-64AE-43F5-9E97-684F97A24D0A}"/>
              </a:ext>
            </a:extLst>
          </p:cNvPr>
          <p:cNvSpPr txBox="1"/>
          <p:nvPr/>
        </p:nvSpPr>
        <p:spPr>
          <a:xfrm>
            <a:off x="644079" y="252907"/>
            <a:ext cx="51663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id-ID" sz="36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Dataset Tokopaedi</a:t>
            </a:r>
            <a:endParaRPr lang="en-ID" sz="36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8107F-61B5-4EEA-8047-A71E18A90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361990" y="-251462"/>
            <a:ext cx="872717" cy="26041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12A210-D3D7-4FE3-BBC0-35756BCDC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538022" y="-251461"/>
            <a:ext cx="872717" cy="2604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7775DB-D8A2-40B8-A0D9-8F13E39A7F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5" t="18370" b="4917"/>
          <a:stretch/>
        </p:blipFill>
        <p:spPr>
          <a:xfrm>
            <a:off x="869709" y="878684"/>
            <a:ext cx="7139711" cy="3139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1687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1227</Words>
  <Application>Microsoft Office PowerPoint</Application>
  <PresentationFormat>On-screen Show (16:9)</PresentationFormat>
  <Paragraphs>381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Arimo</vt:lpstr>
      <vt:lpstr>Arial MT</vt:lpstr>
      <vt:lpstr>Calibri</vt:lpstr>
      <vt:lpstr>Verdana</vt:lpstr>
      <vt:lpstr>Times New Roman</vt:lpstr>
      <vt:lpstr>Arial</vt:lpstr>
      <vt:lpstr>Wingdings</vt:lpstr>
      <vt:lpstr>source-serif-pro</vt:lpstr>
      <vt:lpstr>Tahoma</vt:lpstr>
      <vt:lpstr>Roboto</vt:lpstr>
      <vt:lpstr>Google Sans</vt:lpstr>
      <vt:lpstr>sohne</vt:lpstr>
      <vt:lpstr>Trebuchet MS</vt:lpstr>
      <vt:lpstr>Calibri Light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Campaign Performance Dashboard</vt:lpstr>
      <vt:lpstr>PowerPoint Presentation</vt:lpstr>
      <vt:lpstr>PowerPoint Presentation</vt:lpstr>
      <vt:lpstr>Sales Dashboard</vt:lpstr>
      <vt:lpstr>PowerPoint Presentation</vt:lpstr>
      <vt:lpstr>Sales Dashboard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IPM-HT BOGOR</dc:creator>
  <cp:lastModifiedBy>IPM-HT Bogor</cp:lastModifiedBy>
  <cp:revision>127</cp:revision>
  <dcterms:modified xsi:type="dcterms:W3CDTF">2024-02-19T15:56:48Z</dcterms:modified>
</cp:coreProperties>
</file>